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65" r:id="rId2"/>
  </p:sldIdLst>
  <p:sldSz cx="6858000" cy="9144000" type="screen4x3"/>
  <p:notesSz cx="6858000" cy="9144000"/>
  <p:defaultText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8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smNativeData">
      <pr:smAppRevision xmlns:pr="smNativeData" xmlns:p14="http://schemas.microsoft.com/office/powerpoint/2010/main" xmlns="" dt="1571904687" val="971" revOS="4"/>
      <pr:smFileRevision xmlns:pr="smNativeData" xmlns:p14="http://schemas.microsoft.com/office/powerpoint/2010/main" xmlns="" dt="1571904687" val="0"/>
      <pr:guideOptions xmlns:pr="smNativeData" xmlns:p14="http://schemas.microsoft.com/office/powerpoint/2010/main" xmlns="" dt="1571904687" snapToGrid="1" snapToBorders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19" autoAdjust="0"/>
    <p:restoredTop sz="94660"/>
  </p:normalViewPr>
  <p:slideViewPr>
    <p:cSldViewPr>
      <p:cViewPr>
        <p:scale>
          <a:sx n="84" d="100"/>
          <a:sy n="84" d="100"/>
        </p:scale>
        <p:origin x="1860" y="60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8" d="100"/>
        <a:sy n="28" d="100"/>
      </p:scale>
      <p:origin x="0" y="0"/>
    </p:cViewPr>
  </p:sorterViewPr>
  <p:notesViewPr>
    <p:cSldViewPr>
      <p:cViewPr>
        <p:scale>
          <a:sx n="125" d="100"/>
          <a:sy n="125" d="100"/>
        </p:scale>
        <p:origin x="946" y="-2771"/>
      </p:cViewPr>
      <p:guideLst/>
    </p:cSldViewPr>
  </p:notesViewPr>
  <p:gridSpacing cx="71755" cy="71755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AAAAAEgSAADQAgAAEAAAACYAAAAIAAAAP48AAAAAAAA="/>
              </a:ext>
            </a:extLst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3" name="Marcador de Posição da Data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AAAAAC4qAADQAgAAEAAAACYAAAAIAAAAP48AAAAAAAA="/>
              </a:ext>
            </a:extLst>
          </p:cNvSpPr>
          <p:nvPr>
            <p:ph type="dt" idx="1"/>
          </p:nvPr>
        </p:nvSpPr>
        <p:spPr>
          <a:xfrm>
            <a:off x="388493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D28A7D-33DE-877C-906A-C529C4246690}" type="datetime1">
              <a:t>15/12/2020</a:t>
            </a:fld>
            <a:endParaRPr/>
          </a:p>
        </p:txBody>
      </p:sp>
      <p:sp>
        <p:nvSpPr>
          <p:cNvPr id="4" name="Marcador de Posição da Imagem do Diapositivo 3"/>
          <p:cNvSpPr>
            <a:spLocks noGrp="1" noRot="1" noChangeAspect="1" noChangeArrowheads="1"/>
            <a:extLst>
              <a:ext uri="smNativeData">
                <pr:smNativeData xmlns:pr="smNativeData" xmlns:p14="http://schemas.microsoft.com/office/powerpoint/2010/main" xmlns="" val="SMDATA_13_r1yxXRMAAAAlAAAAZAAAAC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AAAAAAU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H9/fwAAAAADzMzMAMDA/wB/f38AAAAAAAAAAAAAAAAAAAAAAAAAAAAhAAAAGAAAABQAAAAvDQAAOAQAAAEdAABQGQAAEAAAACYAAAAIAAAAvw8AAP8fAAA="/>
              </a:ext>
            </a:extLst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 cap="flat" cmpd="sng" algn="ctr">
            <a:solidFill>
              <a:srgbClr val="000000"/>
            </a:solidFill>
            <a:prstDash val="solid"/>
            <a:headEnd type="none"/>
            <a:tailEnd type="none"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pt-PT"/>
            </a:pPr>
            <a:endParaRPr/>
          </a:p>
        </p:txBody>
      </p:sp>
      <p:sp>
        <p:nvSpPr>
          <p:cNvPr id="5" name="Marcador de Posição de Notas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4BAAAuBoAAPglAAAINAAAEAAAACYAAAAIAAAAPw8AAP8fAAA="/>
              </a:ext>
            </a:extLst>
          </p:cNvSpPr>
          <p:nvPr>
            <p:ph type="body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pt-PT"/>
            </a:pPr>
            <a:r>
              <a:t>Clique para editar os estilos</a:t>
            </a:r>
          </a:p>
          <a:p>
            <a:pPr lvl="1">
              <a:defRPr lang="pt-PT"/>
            </a:pPr>
            <a:r>
              <a:t>Segundo nível</a:t>
            </a:r>
          </a:p>
          <a:p>
            <a:pPr lvl="2">
              <a:defRPr lang="pt-PT"/>
            </a:pPr>
            <a:r>
              <a:t>Terceiro nível</a:t>
            </a:r>
          </a:p>
          <a:p>
            <a:pPr lvl="3">
              <a:defRPr lang="pt-PT"/>
            </a:pPr>
            <a:r>
              <a:t>Quarto nível</a:t>
            </a:r>
          </a:p>
          <a:p>
            <a:pPr lvl="4">
              <a:defRPr lang="pt-PT"/>
            </a:pPr>
            <a:r>
              <a:t>Quinto nível</a:t>
            </a:r>
          </a:p>
        </p:txBody>
      </p:sp>
      <p:sp>
        <p:nvSpPr>
          <p:cNvPr id="6" name="Marcador de Posição do Rodapé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AAAAAAbjUAAEgSAAA+OAAAEAAAACYAAAAIAAAAv48AAP8fAAA="/>
              </a:ext>
            </a:extLst>
          </p:cNvSpPr>
          <p:nvPr>
            <p:ph type="ftr" sz="quarter" idx="4"/>
          </p:nvPr>
        </p:nvSpPr>
        <p:spPr>
          <a:xfrm>
            <a:off x="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l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endParaRPr/>
          </a:p>
        </p:txBody>
      </p:sp>
      <p:sp>
        <p:nvSpPr>
          <p:cNvPr id="7" name="Marcador de Posição do Número do Diapositivo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AAAAAQAAAAAAAAAAAAAAAAAAAAAAAAAAAAAAAAAAAAAAAAAAAAAAAH9/fwAAAAADzMzMAMDA/wB/f38AAAAAAAAAAAAAAAAAAAAAAAAAAAAhAAAAGAAAABQAAADmFwAAbjUAAC4qAAA+OAAAEAAAACYAAAAIAAAAv48AAP8fAAA="/>
              </a:ext>
            </a:extLst>
          </p:cNvSpPr>
          <p:nvPr>
            <p:ph type="sldNum" sz="quarter" idx="5"/>
          </p:nvPr>
        </p:nvSpPr>
        <p:spPr>
          <a:xfrm>
            <a:off x="3884930" y="868553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algn="r">
              <a:defRPr lang="pt-PT" sz="1200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pt-PT"/>
            </a:pPr>
            <a:fld id="{33D28328-66DE-8775-906A-9020CD2466C5}" type="slidenum"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099457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1pPr>
    <a:lvl2pPr marL="457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2pPr>
    <a:lvl3pPr marL="914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3pPr>
    <a:lvl4pPr marL="1371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4pPr>
    <a:lvl5pPr marL="18288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5pPr>
    <a:lvl6pPr marL="22860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6pPr>
    <a:lvl7pPr marL="27432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7pPr>
    <a:lvl8pPr marL="32004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8pPr>
    <a:lvl9pPr marL="3657600" marR="0" indent="0" algn="l" defTabSz="914400">
      <a:lnSpc>
        <a:spcPct val="100000"/>
      </a:lnSpc>
      <a:spcBef>
        <a:spcPts val="0"/>
      </a:spcBef>
      <a:spcAft>
        <a:spcPts val="0"/>
      </a:spcAft>
      <a:buNone/>
      <a:tabLst/>
      <a:defRPr lang="pt-PT" sz="1200" b="0" i="0" u="none" strike="noStrike" kern="1" spc="0" baseline="0">
        <a:solidFill>
          <a:schemeClr val="tx1"/>
        </a:solidFill>
        <a:effectLst/>
        <a:latin typeface="Calibri" pitchFamily="2" charset="0"/>
        <a:ea typeface="Calibri" pitchFamily="2" charset="0"/>
        <a:cs typeface="Calibri" pitchFamily="2" charset="0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////AQAAAAAAAAAAAAAAAAAAAAAAAAAAAAAAAAAAAAAAAAAAAAAAAn9/fwDu7OE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////AQAAAAAAAAAAAAAAAAAAAAAAAAAAAAAAAAAAAAAAAAAAAAAAAn9/fwDu7OE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FAwAAMQ4AANUdAAASGAAAEAAAACYAAAAIAAAAoYIAAAAAAAA="/>
              </a:ext>
            </a:extLst>
          </p:cNvSpPr>
          <p:nvPr>
            <p:ph type="ctrTitle"/>
          </p:nvPr>
        </p:nvSpPr>
        <p:spPr>
          <a:xfrm rot="19139998">
            <a:off x="612775" y="2306955"/>
            <a:ext cx="4236720" cy="160591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Subtitle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A4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YBQAARBQAAKIjAAD4FgAAEAAAACYAAAAIAAAAEYIAAAAAAAA="/>
              </a:ext>
            </a:extLst>
          </p:cNvSpPr>
          <p:nvPr>
            <p:ph type="subTitle" idx="1"/>
          </p:nvPr>
        </p:nvSpPr>
        <p:spPr>
          <a:xfrm rot="19139998">
            <a:off x="909320" y="3294380"/>
            <a:ext cx="4883150" cy="439420"/>
          </a:xfrm>
        </p:spPr>
        <p:txBody>
          <a:bodyPr vert="horz" wrap="square" lIns="91440" tIns="8890" rIns="91440" bIns="45720" numCol="1" spcCol="215900" anchor="t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subtitle style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BYT7s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AF96-D8DE-8759-906A-2E0CE124667B}" type="datetime1">
              <a:t>15/12/2020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C9A9-E7DE-873F-906A-116A87246644}" type="slidenum">
              <a:t>‹N°›</a:t>
            </a:fld>
            <a:endParaRPr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gAAAAAAAAA="/>
              </a:ext>
            </a:extLst>
          </p:cNvSpPr>
          <p:nvPr>
            <p:ph idx="1"/>
          </p:nvPr>
        </p:nvSpPr>
        <p:spPr/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C5CE-80DE-8733-906A-76668B246623}" type="datetime1">
              <a:t>15/12/2020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93BA-F4DE-8765-906A-0230DD246657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WHgAAQQIAABQoAACgKAAAEAAAACYAAAAIAAAAAwAAAAAAAAA="/>
              </a:ext>
            </a:extLst>
          </p:cNvSpPr>
          <p:nvPr>
            <p:ph type="title"/>
          </p:nvPr>
        </p:nvSpPr>
        <p:spPr>
          <a:xfrm>
            <a:off x="4972050" y="366395"/>
            <a:ext cx="1543050" cy="6237605"/>
          </a:xfrm>
        </p:spPr>
        <p:txBody>
          <a:bodyPr vert="vert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Vertical 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Q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cAgAAQQIAAOIdAACgKAAAEAAAACYAAAAIAAAAAwAAAAAAAAA="/>
              </a:ext>
            </a:extLst>
          </p:cNvSpPr>
          <p:nvPr>
            <p:ph idx="1"/>
          </p:nvPr>
        </p:nvSpPr>
        <p:spPr>
          <a:xfrm>
            <a:off x="342900" y="366395"/>
            <a:ext cx="4514850" cy="6237605"/>
          </a:xfrm>
        </p:spPr>
        <p:txBody>
          <a:bodyPr vert="vert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B22D-63DE-8744-906A-9511FC2466C0}" type="datetime1">
              <a:t>15/12/2020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86E1-AFDE-8770-906A-5925C824660C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AAAAAAAAAAA="/>
              </a:ext>
            </a:extLst>
          </p:cNvSpPr>
          <p:nvPr>
            <p:ph idx="1"/>
          </p:nvPr>
        </p:nvSpPr>
        <p:spPr/>
        <p:txBody>
          <a:bodyPr/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DF73-3DDE-8729-906A-CB7C9124669E}" type="datetime1">
              <a:t>15/12/2020</a:t>
            </a:fld>
            <a:endParaRPr/>
          </a:p>
        </p:txBody>
      </p:sp>
      <p:sp>
        <p:nvSpPr>
          <p:cNvPr id="5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8B98-D6DE-877D-906A-2028C5246675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/v///zAqAABAOAAAEAAAACYAAAAIAAAA//////////8="/>
              </a:ext>
            </a:extLst>
          </p:cNvSpPr>
          <p:nvPr/>
        </p:nvSpPr>
        <p:spPr>
          <a:xfrm>
            <a:off x="-1905" y="-1270"/>
            <a:ext cx="6859905" cy="9145270"/>
          </a:xfrm>
          <a:custGeom>
            <a:avLst/>
            <a:gdLst/>
            <a:ahLst/>
            <a:cxnLst/>
            <a:rect l="0" t="0" r="6859905" b="9145270"/>
            <a:pathLst>
              <a:path w="6859905" h="9145270">
                <a:moveTo>
                  <a:pt x="0" y="9145270"/>
                </a:moveTo>
                <a:lnTo>
                  <a:pt x="5803717" y="0"/>
                </a:lnTo>
                <a:lnTo>
                  <a:pt x="6859905" y="0"/>
                </a:lnTo>
                <a:lnTo>
                  <a:pt x="6859905" y="9145270"/>
                </a:lnTo>
                <a:lnTo>
                  <a:pt x="0" y="914527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Csns9k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Dg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Kg4AANodAAARGAAAEAAAACYAAAAIAAAAoYIAAAAAAAA="/>
              </a:ext>
            </a:extLst>
          </p:cNvSpPr>
          <p:nvPr>
            <p:ph type="title"/>
          </p:nvPr>
        </p:nvSpPr>
        <p:spPr>
          <a:xfrm rot="19139998">
            <a:off x="614680" y="2302510"/>
            <a:ext cx="4237990" cy="1609725"/>
          </a:xfrm>
        </p:spPr>
        <p:txBody>
          <a:bodyPr vert="horz" wrap="square" lIns="91440" tIns="45720" rIns="91440" bIns="8890" numCol="1" spcCol="215900" anchor="b">
            <a:prstTxWarp prst="textNoShape">
              <a:avLst/>
            </a:prstTxWarp>
          </a:bodyPr>
          <a:lstStyle>
            <a:lvl1pPr>
              <a:defRPr lang="en-US" sz="3200" cap="all"/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cBQAAPxQAAKYjAADyFgAAEAAAACYAAAAIAAAAAYIAAAAAAAA="/>
              </a:ext>
            </a:extLst>
          </p:cNvSpPr>
          <p:nvPr>
            <p:ph idx="1"/>
          </p:nvPr>
        </p:nvSpPr>
        <p:spPr>
          <a:xfrm rot="19139998">
            <a:off x="911860" y="3291205"/>
            <a:ext cx="4883150" cy="438785"/>
          </a:xfrm>
        </p:spPr>
        <p:txBody>
          <a:bodyPr/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HIAbw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BC36-78DE-874A-906A-8E1FF22466DB}" type="datetime1">
              <a:t>15/12/2020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98B6-F8DE-876E-906A-0E3BD624665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BzJwAAEAAAACYAAAAIAAAAA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3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GMAY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BzJwAAEAAAACYAAAAIAAAAAYAAAAAAAAA="/>
              </a:ext>
            </a:extLst>
          </p:cNvSpPr>
          <p:nvPr>
            <p:ph idx="2"/>
          </p:nvPr>
        </p:nvSpPr>
        <p:spPr>
          <a:xfrm>
            <a:off x="3524885" y="1463040"/>
            <a:ext cx="2400300" cy="4949825"/>
          </a:xfrm>
        </p:spPr>
        <p:txBody>
          <a:bodyPr/>
          <a:lstStyle>
            <a:lvl1pPr>
              <a:defRPr lang="en-US" sz="2800"/>
            </a:lvl1pPr>
            <a:lvl2pPr>
              <a:defRPr lang="en-US" sz="2400"/>
            </a:lvl2pPr>
            <a:lvl3pPr>
              <a:defRPr lang="en-US" sz="2000"/>
            </a:lvl3pPr>
            <a:lvl4pPr>
              <a:defRPr lang="en-US" sz="1800"/>
            </a:lvl4pPr>
            <a:lvl5pPr>
              <a:defRPr lang="en-US" sz="18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4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DA7A-34DE-872C-906A-C27994246697}" type="datetime1">
              <a:t>15/12/2020</a:t>
            </a:fld>
            <a:endParaRPr/>
          </a:p>
        </p:txBody>
      </p:sp>
      <p:sp>
        <p:nvSpPr>
          <p:cNvPr id="5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EMAOg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6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EA04-4ADE-871C-906A-BC49A42466E9}" type="slidenum">
              <a:t>‹N°›</a:t>
            </a:fld>
            <a:endParaRPr/>
          </a:p>
        </p:txBody>
      </p:sp>
      <p:sp>
        <p:nvSpPr>
          <p:cNvPr id="7" name="Title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kAAJASAACADQAAEAAAACYAAAAIAAAAgYAAAAAAAAA="/>
              </a:ext>
            </a:extLst>
          </p:cNvSpPr>
          <p:nvPr>
            <p:ph idx="1"/>
          </p:nvPr>
        </p:nvSpPr>
        <p:spPr>
          <a:xfrm>
            <a:off x="617220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4" name="Conten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IAwAA9Q0AAIwSAAB1JwAAEAAAACYAAAAIAAAAAYAAAAAAAAA="/>
              </a:ext>
            </a:extLst>
          </p:cNvSpPr>
          <p:nvPr>
            <p:ph idx="2"/>
          </p:nvPr>
        </p:nvSpPr>
        <p:spPr>
          <a:xfrm>
            <a:off x="614680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5" name="Text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AAkAAHMkAACADQAAEAAAACYAAAAIAAAAgYAAAAAAAAA="/>
              </a:ext>
            </a:extLst>
          </p:cNvSpPr>
          <p:nvPr>
            <p:ph idx="3"/>
          </p:nvPr>
        </p:nvSpPr>
        <p:spPr>
          <a:xfrm>
            <a:off x="3524885" y="1463040"/>
            <a:ext cx="2400300" cy="73152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>
            <a:lvl1pPr marL="0" indent="0">
              <a:spcBef>
                <a:spcPts val="0"/>
              </a:spcBef>
              <a:defRPr lang="en-US" sz="1400" b="0" cap="all" spc="80">
                <a:latin typeface="Franklin Gothic Book" pitchFamily="2" charset="0"/>
                <a:ea typeface="Calibri" pitchFamily="2" charset="0"/>
                <a:cs typeface="Calibri" pitchFamily="2" charset="0"/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text styles</a:t>
            </a:r>
          </a:p>
        </p:txBody>
      </p:sp>
      <p:sp>
        <p:nvSpPr>
          <p:cNvPr id="6" name="Content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vFQAA9Q0AAHMkAAB1JwAAEAAAACYAAAAIAAAAAYAAAAAAAAA="/>
              </a:ext>
            </a:extLst>
          </p:cNvSpPr>
          <p:nvPr>
            <p:ph idx="4"/>
          </p:nvPr>
        </p:nvSpPr>
        <p:spPr>
          <a:xfrm>
            <a:off x="3524885" y="2268855"/>
            <a:ext cx="2400300" cy="4145280"/>
          </a:xfrm>
        </p:spPr>
        <p:txBody>
          <a:bodyPr/>
          <a:lstStyle>
            <a:lvl1pPr>
              <a:defRPr lang="en-US" sz="2400"/>
            </a:lvl1pPr>
            <a:lvl2pPr>
              <a:defRPr lang="en-US" sz="2000"/>
            </a:lvl2pPr>
            <a:lvl3pPr>
              <a:defRPr lang="en-US" sz="1800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7" name="Date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9C42-0CDE-876A-906A-FA3FD22466AF}" type="datetime1">
              <a:t>15/12/2020</a:t>
            </a:fld>
            <a:endParaRPr/>
          </a:p>
        </p:txBody>
      </p:sp>
      <p:sp>
        <p:nvSpPr>
          <p:cNvPr id="8" name="Footer Placeholder 7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8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NsCAUU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CB06-48DE-873D-906A-BE68852466E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AAAAAAAAAAA="/>
              </a:ext>
            </a:extLst>
          </p:cNvSpPr>
          <p:nvPr>
            <p:ph type="title"/>
          </p:nvPr>
        </p:nvSpPr>
        <p:spPr/>
        <p:txBody>
          <a:bodyPr/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3" name="Date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9FA1-EFDE-8769-906A-193CD124664C}" type="datetime1">
              <a:t>15/12/2020</a:t>
            </a:fld>
            <a:endParaRPr/>
          </a:p>
        </p:txBody>
      </p:sp>
      <p:sp>
        <p:nvSpPr>
          <p:cNvPr id="4" name="Foot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OYlAQ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5" name="Slide Numb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AF0D-43DE-8759-906A-B50CE12466E0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A880-CEDE-875E-906A-380BE624666D}" type="datetime1">
              <a:t>15/12/2020</a:t>
            </a:fld>
            <a:endParaRPr/>
          </a:p>
        </p:txBody>
      </p:sp>
      <p:sp>
        <p:nvSpPr>
          <p:cNvPr id="3" name="Footer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4" name="Slide Number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A795-DBDE-8751-906A-2D04E9246678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Right Triangle 1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AAAAKQjAABAOAAAEAAAACYAAAAIAAAA//////////8="/>
              </a:ext>
            </a:extLst>
          </p:cNvSpPr>
          <p:nvPr/>
        </p:nvSpPr>
        <p:spPr>
          <a:xfrm rot="5400012">
            <a:off x="-1675130" y="1675130"/>
            <a:ext cx="9144000" cy="5793740"/>
          </a:xfrm>
          <a:custGeom>
            <a:avLst/>
            <a:gdLst/>
            <a:ahLst/>
            <a:cxnLst/>
            <a:rect l="0" t="0" r="9144000" b="5793740"/>
            <a:pathLst>
              <a:path w="9144000" h="5793740">
                <a:moveTo>
                  <a:pt x="0" y="9144248"/>
                </a:moveTo>
                <a:lnTo>
                  <a:pt x="0" y="0"/>
                </a:lnTo>
                <a:lnTo>
                  <a:pt x="5793583" y="9144248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A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CfAwAA7QwAAKsbAADdFQAAEAAAACYAAAAIAAAAoYIAAAAAAAA="/>
              </a:ext>
            </a:extLst>
          </p:cNvSpPr>
          <p:nvPr>
            <p:ph type="title"/>
          </p:nvPr>
        </p:nvSpPr>
        <p:spPr>
          <a:xfrm rot="19139998">
            <a:off x="588645" y="2101215"/>
            <a:ext cx="3909060" cy="1452880"/>
          </a:xfrm>
        </p:spPr>
        <p:txBody>
          <a:bodyPr vert="horz" wrap="square" lIns="91440" tIns="45720" rIns="91440" bIns="0" numCol="1" spcCol="215900" anchor="b">
            <a:prstTxWarp prst="textNoShape">
              <a:avLst/>
            </a:prstTxWarp>
          </a:bodyPr>
          <a:lstStyle>
            <a:lvl1pPr>
              <a:defRPr lang="en-US" cap="all">
                <a:solidFill>
                  <a:srgbClr val="FFFFFF"/>
                </a:solidFill>
              </a:defRPr>
            </a:lvl1pPr>
            <a:lvl2pPr>
              <a:defRPr lang="pt-PT"/>
            </a:lvl2pPr>
            <a:lvl3pPr>
              <a:defRPr lang="pt-PT"/>
            </a:lvl3pPr>
            <a:lvl4pPr>
              <a:defRPr lang="pt-PT"/>
            </a:lvl4pPr>
            <a:lvl5pPr>
              <a:defRPr lang="pt-PT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Conten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qFQAAexUAAHsnAADAMAAAEAAAACYAAAAIAAAAAYAAAAAAAAA="/>
              </a:ext>
            </a:extLst>
          </p:cNvSpPr>
          <p:nvPr>
            <p:ph idx="1"/>
          </p:nvPr>
        </p:nvSpPr>
        <p:spPr>
          <a:xfrm>
            <a:off x="3562350" y="3491865"/>
            <a:ext cx="2855595" cy="4432935"/>
          </a:xfrm>
        </p:spPr>
        <p:txBody>
          <a:bodyPr/>
          <a:lstStyle>
            <a:lvl1pPr>
              <a:defRPr lang="en-US" sz="3200"/>
            </a:lvl1pPr>
            <a:lvl2pPr>
              <a:defRPr lang="en-US" sz="2800"/>
            </a:lvl2pPr>
            <a:lvl3pPr>
              <a:defRPr lang="en-US" sz="2400"/>
            </a:lvl3pPr>
            <a:lvl4pPr>
              <a:defRPr lang="en-US" sz="2000"/>
            </a:lvl4pPr>
            <a:lvl5pPr>
              <a:defRPr lang="en-US" sz="2000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9BQAAfBIAALkgAACYFwAAEAAAACYAAAAIAAAAAYIAAAAAAAA="/>
              </a:ext>
            </a:extLst>
          </p:cNvSpPr>
          <p:nvPr>
            <p:ph idx="2"/>
          </p:nvPr>
        </p:nvSpPr>
        <p:spPr>
          <a:xfrm rot="19139998">
            <a:off x="973455" y="3004820"/>
            <a:ext cx="4345940" cy="830580"/>
          </a:xfrm>
        </p:spPr>
        <p:txBody>
          <a:bodyPr/>
          <a:lstStyle>
            <a:lvl1pPr marL="0" indent="0">
              <a:spcBef>
                <a:spcPts val="300"/>
              </a:spcBef>
              <a:defRPr lang="en-US" sz="1400">
                <a:solidFill>
                  <a:srgbClr val="FFFFFF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EDB8-F6DE-871B-906A-004EA3246655}" type="datetime1">
              <a:t>15/12/2020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IAAAAAAAAA="/>
              </a:ext>
            </a:extLst>
          </p:cNvSpPr>
          <p:nvPr>
            <p:ph type="ftr" sz="quarter" idx="9"/>
          </p:nvPr>
        </p:nvSpPr>
        <p:spPr/>
        <p:txBody>
          <a:bodyPr/>
          <a:lstStyle>
            <a:lvl1pPr>
              <a:defRPr lang="pt-PT" cap="all">
                <a:solidFill>
                  <a:srgbClr val="434342"/>
                </a:solidFill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ENDQg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Q0NCAH9/fwAAAAADzMzMAMDA/wB/f38AAAAAAAAAAAAAAAAAAAAAAAAAAAAhAAAAGAAAABQAAADCJgAAnTIAABQpAAC9NgAAEAAAACYAAAAIAAAAAIAAAIAfAAA="/>
              </a:ext>
            </a:extLst>
          </p:cNvSpPr>
          <p:nvPr>
            <p:ph type="sldNum" sz="quarter" idx="8"/>
          </p:nvPr>
        </p:nvSpPr>
        <p:spPr>
          <a:ln w="19050" cap="flat" cmpd="sng" algn="ctr">
            <a:solidFill>
              <a:srgbClr val="434342"/>
            </a:solidFill>
            <a:prstDash val="solid"/>
            <a:headEnd type="none"/>
            <a:tailEnd type="none"/>
          </a:ln>
        </p:spPr>
        <p:txBody>
          <a:bodyPr/>
          <a:lstStyle>
            <a:lvl1pPr>
              <a:defRPr lang="pt-PT">
                <a:solidFill>
                  <a:srgbClr val="434342"/>
                </a:solidFill>
              </a:defRPr>
            </a:lvl1pPr>
          </a:lstStyle>
          <a:p>
            <a:pPr>
              <a:defRPr lang="pt-PT"/>
            </a:pPr>
            <a:fld id="{33D2BD31-7FDE-874B-906A-891EF32466DC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cture Placeholder 10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AgAQ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BcCQAAAAAAADAqAABAOAAAEAAAACYAAAAIAAAAiYAAAH8AAAA="/>
              </a:ext>
            </a:extLst>
          </p:cNvSpPr>
          <p:nvPr>
            <p:ph type="pic" idx="1"/>
          </p:nvPr>
        </p:nvSpPr>
        <p:spPr>
          <a:xfrm>
            <a:off x="1521460" y="0"/>
            <a:ext cx="5336540" cy="9144000"/>
          </a:xfrm>
          <a:solidFill>
            <a:srgbClr val="08A1D9">
              <a:alpha val="79000"/>
            </a:srgbClr>
          </a:solidFill>
        </p:spPr>
        <p:txBody>
          <a:bodyPr vert="horz" wrap="square" lIns="91440" tIns="45720" rIns="182880" bIns="45720" numCol="1" spcCol="215900" anchor="ctr">
            <a:prstTxWarp prst="textNoShape">
              <a:avLst/>
            </a:prstTxWarp>
          </a:bodyPr>
          <a:lstStyle>
            <a:lvl1pPr algn="r">
              <a:defRPr lang="en-US"/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icon to add picture</a:t>
            </a:r>
          </a:p>
        </p:txBody>
      </p:sp>
      <p:sp>
        <p:nvSpPr>
          <p:cNvPr id="3" name="Right Triangle 8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AAAAAAuBUAAHsQAABAOAAAEAAAACYAAAAIAAAA//////////8="/>
              </a:ext>
            </a:extLst>
          </p:cNvSpPr>
          <p:nvPr/>
        </p:nvSpPr>
        <p:spPr>
          <a:xfrm>
            <a:off x="0" y="3530600"/>
            <a:ext cx="2679065" cy="5613400"/>
          </a:xfrm>
          <a:custGeom>
            <a:avLst/>
            <a:gdLst/>
            <a:ahLst/>
            <a:cxnLst/>
            <a:rect l="0" t="0" r="2679065" b="5613400"/>
            <a:pathLst>
              <a:path w="2679065" h="5613400">
                <a:moveTo>
                  <a:pt x="0" y="5613400"/>
                </a:moveTo>
                <a:lnTo>
                  <a:pt x="0" y="0"/>
                </a:lnTo>
                <a:lnTo>
                  <a:pt x="2679065" y="5613400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Freeform 9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AAAAAAaCkAAHsQAABAOAAAEAAAACYAAAAIAAAA//////////8="/>
              </a:ext>
            </a:extLst>
          </p:cNvSpPr>
          <p:nvPr/>
        </p:nvSpPr>
        <p:spPr>
          <a:xfrm>
            <a:off x="0" y="6731000"/>
            <a:ext cx="2679065" cy="2413000"/>
          </a:xfrm>
          <a:custGeom>
            <a:avLst/>
            <a:gdLst/>
            <a:ahLst/>
            <a:cxnLst/>
            <a:rect l="0" t="0" r="2679065" b="2413000"/>
            <a:pathLst>
              <a:path w="2679065" h="2413000">
                <a:moveTo>
                  <a:pt x="0" y="2413000"/>
                </a:moveTo>
                <a:lnTo>
                  <a:pt x="1528853" y="0"/>
                </a:lnTo>
                <a:lnTo>
                  <a:pt x="2679065" y="2413000"/>
                </a:lnTo>
                <a:lnTo>
                  <a:pt x="0" y="241300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" name="Title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C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ZAwAAFg4AAGkcAAA0FQAAEAAAACYAAAAIAAAAgQIAAAAAAAA="/>
              </a:ext>
            </a:extLst>
          </p:cNvSpPr>
          <p:nvPr>
            <p:ph type="title"/>
          </p:nvPr>
        </p:nvSpPr>
        <p:spPr>
          <a:xfrm rot="19139998">
            <a:off x="503555" y="2289810"/>
            <a:ext cx="4114800" cy="1156970"/>
          </a:xfrm>
        </p:spPr>
        <p:txBody>
          <a:bodyPr vert="horz" wrap="square" lIns="91440" tIns="45720" rIns="91440" bIns="45720" numCol="1" spcCol="215900" anchor="b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6" name="Text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BHBQAA4xEAAGchAAD2FwAAEAAAACYAAAAIAAAAAYIAAAAAAAA="/>
              </a:ext>
            </a:extLst>
          </p:cNvSpPr>
          <p:nvPr>
            <p:ph idx="2"/>
          </p:nvPr>
        </p:nvSpPr>
        <p:spPr>
          <a:xfrm rot="19139998">
            <a:off x="857885" y="2907665"/>
            <a:ext cx="4572000" cy="987425"/>
          </a:xfrm>
        </p:spPr>
        <p:txBody>
          <a:bodyPr/>
          <a:lstStyle>
            <a:lvl1pPr marL="0" indent="0">
              <a:defRPr lang="en-US" sz="1400">
                <a:solidFill>
                  <a:srgbClr val="434342"/>
                </a:solidFill>
              </a:defRPr>
            </a:lvl1pPr>
            <a:lvl2pPr>
              <a:defRPr lang="en-US"/>
            </a:lvl2pPr>
            <a:lvl3pPr>
              <a:defRPr lang="en-US"/>
            </a:lvl3pPr>
            <a:lvl4pPr>
              <a:defRPr lang="en-US"/>
            </a:lvl4pPr>
            <a:lvl5pPr>
              <a:defRPr lang="en-US"/>
            </a:lvl5pPr>
            <a:lvl6pPr>
              <a:defRPr lang="pt-PT"/>
            </a:lvl6pPr>
            <a:lvl7pPr>
              <a:defRPr lang="pt-PT"/>
            </a:lvl7pPr>
            <a:lvl8pPr>
              <a:defRPr lang="pt-PT"/>
            </a:lvl8pPr>
            <a:lvl9pPr>
              <a:defRPr lang="pt-PT"/>
            </a:lvl9pPr>
          </a:lstStyle>
          <a:p>
            <a:pPr>
              <a:defRPr lang="en-US"/>
            </a:pPr>
            <a:r>
              <a:t>Click to edit Master text styles</a:t>
            </a:r>
          </a:p>
        </p:txBody>
      </p:sp>
      <p:sp>
        <p:nvSpPr>
          <p:cNvPr id="7" name="Date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Fg9/wk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AAAAAAAAAAA="/>
              </a:ext>
            </a:extLst>
          </p:cNvSpPr>
          <p:nvPr>
            <p:ph type="dt" sz="half" idx="7"/>
          </p:nvPr>
        </p:nvSpPr>
        <p:spPr/>
        <p:txBody>
          <a:bodyPr/>
          <a:lstStyle/>
          <a:p>
            <a:pPr>
              <a:defRPr lang="pt-PT"/>
            </a:pPr>
            <a:fld id="{33D2ED4B-05DE-871B-906A-F34EA32466A6}" type="datetime1">
              <a:t>15/12/2020</a:t>
            </a:fld>
            <a:endParaRPr/>
          </a:p>
        </p:txBody>
      </p:sp>
      <p:sp>
        <p:nvSpPr>
          <p:cNvPr id="8" name="Foot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AAAAAAAAAAA="/>
              </a:ext>
            </a:extLst>
          </p:cNvSpPr>
          <p:nvPr>
            <p:ph type="ftr" sz="quarter" idx="9"/>
          </p:nvPr>
        </p:nvSpPr>
        <p:spPr/>
        <p:txBody>
          <a:bodyPr/>
          <a:lstStyle/>
          <a:p>
            <a:pPr>
              <a:defRPr lang="pt-PT" cap="all"/>
            </a:pPr>
            <a:endParaRPr/>
          </a:p>
        </p:txBody>
      </p:sp>
      <p:sp>
        <p:nvSpPr>
          <p:cNvPr id="9" name="Slide Number Placeholder 6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AAAAAAAAAAA="/>
              </a:ext>
            </a:extLst>
          </p:cNvSpPr>
          <p:nvPr>
            <p:ph type="sldNum" sz="quarter" idx="8"/>
          </p:nvPr>
        </p:nvSpPr>
        <p:spPr/>
        <p:txBody>
          <a:bodyPr/>
          <a:lstStyle/>
          <a:p>
            <a:pPr>
              <a:defRPr lang="pt-PT"/>
            </a:pPr>
            <a:fld id="{33D2F607-49DE-8700-906A-BF55B82466EA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6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+WobAP///wgA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5ahsAAAAAAQAAAAAAAAAAAAAAAAAAAAAAAAAAAAAAAAAAAAAAAAAAAAAAAn9/fwAAAAADzMzMAMDA/wB/f38AAAAAAAAAAAAAAAAAAAAAAAAAAAAhAAAAGAAAABQAAAD9////bSkAAHsQAABAOAAAEAAAACYAAAAIAAAA//////////8="/>
              </a:ext>
            </a:extLst>
          </p:cNvSpPr>
          <p:nvPr/>
        </p:nvSpPr>
        <p:spPr>
          <a:xfrm>
            <a:off x="-1905" y="6734175"/>
            <a:ext cx="2680970" cy="2409825"/>
          </a:xfrm>
          <a:custGeom>
            <a:avLst/>
            <a:gdLst/>
            <a:ahLst/>
            <a:cxnLst/>
            <a:rect l="0" t="0" r="2680970" b="2409825"/>
            <a:pathLst>
              <a:path w="2680970" h="2409825">
                <a:moveTo>
                  <a:pt x="1787" y="2409825"/>
                </a:moveTo>
                <a:lnTo>
                  <a:pt x="1787" y="0"/>
                </a:lnTo>
                <a:lnTo>
                  <a:pt x="1534279" y="0"/>
                </a:lnTo>
                <a:lnTo>
                  <a:pt x="2680970" y="2409825"/>
                </a:lnTo>
                <a:lnTo>
                  <a:pt x="1787" y="2409825"/>
                </a:lnTo>
                <a:close/>
              </a:path>
            </a:pathLst>
          </a:custGeom>
          <a:solidFill>
            <a:srgbClr val="F96A1B"/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3" name="Freeform 7"/>
          <p:cNvSpPr>
            <a:extLst>
              <a:ext uri="smNativeData">
                <pr:smNativeData xmlns:pr="smNativeData" xmlns:p14="http://schemas.microsoft.com/office/powerpoint/2010/main" xmlns="" val="SMDATA_13_r1yxXRMAAAAlAAAACwAAAA0AAAAAkAAAAEgAAACQAAAASAAAAAAAAAABAAAAAAAAAAEAAABQAAAAAAAAAAAA4D8AAAAAAADgPwAAAAAAAOA/AAAAAAAA4D8AAAAAAADgPwAAAAAAAOA/AAAAAAAA4D8AAAAAAADgPwAAAAAAAOA/AAAAAAAA4D8CAAAAjAAAAAEAAAAAAAAACKHZAP///wgVAAAAAAAAAAAAAAAAAAAAAAAAAAAAAAAAAAAAeAAAAAEAAABAAAAAAAAAAAAAAAB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IodkAAAAAAQAAAAAAAAAAAAAAAAAAAAAAAAAAAAAAAAAAAAAAAAAAAAAAAn9/fwAAAAADzMzMAMDA/wB/f38AAAAAAAAAAAAAAAAAAAAAAAAAAAAhAAAAGAAAABQAAAD9////bikAADAqAABAOAAAEAAAACYAAAAIAAAA//////////8="/>
              </a:ext>
            </a:extLst>
          </p:cNvSpPr>
          <p:nvPr/>
        </p:nvSpPr>
        <p:spPr>
          <a:xfrm>
            <a:off x="-1905" y="6734810"/>
            <a:ext cx="6859905" cy="2409190"/>
          </a:xfrm>
          <a:custGeom>
            <a:avLst/>
            <a:gdLst/>
            <a:ahLst/>
            <a:cxnLst/>
            <a:rect l="0" t="0" r="6859905" b="2409190"/>
            <a:pathLst>
              <a:path w="6859905" h="2409190">
                <a:moveTo>
                  <a:pt x="0" y="2409190"/>
                </a:moveTo>
                <a:lnTo>
                  <a:pt x="1530889" y="0"/>
                </a:lnTo>
                <a:lnTo>
                  <a:pt x="6859905" y="0"/>
                </a:lnTo>
                <a:lnTo>
                  <a:pt x="6859905" y="2409190"/>
                </a:lnTo>
                <a:lnTo>
                  <a:pt x="0" y="2409190"/>
                </a:lnTo>
                <a:close/>
              </a:path>
            </a:pathLst>
          </a:custGeom>
          <a:solidFill>
            <a:srgbClr val="08A1D9">
              <a:alpha val="79000"/>
            </a:srgbClr>
          </a:solidFill>
          <a:ln>
            <a:noFill/>
          </a:ln>
          <a:effectLst/>
        </p:spPr>
        <p:txBody>
          <a:bodyPr vert="horz" wrap="square" lIns="91440" tIns="45720" rIns="91440" bIns="45720" numCol="1" spcCol="215900" anchor="ctr"/>
          <a:lstStyle/>
          <a:p>
            <a: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>
                <a:solidFill>
                  <a:srgbClr val="000000"/>
                </a:solidFill>
              </a:defRPr>
            </a:pPr>
            <a:endParaRPr lang="en-US">
              <a:solidFill>
                <a:srgbClr val="FFFFFF"/>
              </a:solidFill>
              <a:latin typeface="Franklin Gothic Book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4" name="Title Placeholder 1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AAMAAH8mAACABwAAEAAAACYAAAAIAAAAvx8AAP8fAAA="/>
              </a:ext>
            </a:extLst>
          </p:cNvSpPr>
          <p:nvPr>
            <p:ph type="title"/>
          </p:nvPr>
        </p:nvSpPr>
        <p:spPr>
          <a:xfrm>
            <a:off x="617220" y="487680"/>
            <a:ext cx="5640705" cy="73152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/>
          <a:p>
            <a:pPr>
              <a:defRPr lang="en-US" cap="all"/>
            </a:pPr>
            <a:r>
              <a:t>Click to edit Master title style</a:t>
            </a:r>
          </a:p>
        </p:txBody>
      </p:sp>
      <p:sp>
        <p:nvSpPr>
          <p:cNvPr id="5" name="Text Placeholder 2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MAwAABwkAAH8mAABkJgAAEAAAACYAAAAIAAAAvx8AAP8fAAA="/>
              </a:ext>
            </a:extLst>
          </p:cNvSpPr>
          <p:nvPr>
            <p:ph type="body" idx="1"/>
          </p:nvPr>
        </p:nvSpPr>
        <p:spPr>
          <a:xfrm>
            <a:off x="617220" y="1467485"/>
            <a:ext cx="5640705" cy="477329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t">
            <a:prstTxWarp prst="textNoShape">
              <a:avLst/>
            </a:prstTxWarp>
          </a:bodyPr>
          <a:lstStyle/>
          <a:p>
            <a:pPr>
              <a:defRPr lang="en-US"/>
            </a:pPr>
            <a:r>
              <a:t>Click to edit Master text styles</a:t>
            </a:r>
          </a:p>
          <a:p>
            <a:pPr lvl="1">
              <a:defRPr lang="en-US"/>
            </a:pPr>
            <a:r>
              <a:t>Second level</a:t>
            </a:r>
          </a:p>
          <a:p>
            <a:pPr lvl="2">
              <a:defRPr lang="en-US"/>
            </a:pPr>
            <a:r>
              <a:t>Third level</a:t>
            </a:r>
          </a:p>
          <a:p>
            <a:pPr lvl="3">
              <a:defRPr lang="en-US"/>
            </a:pPr>
            <a:r>
              <a:t>Fourth level</a:t>
            </a:r>
          </a:p>
          <a:p>
            <a:pPr lvl="4">
              <a:defRPr lang="en-US"/>
            </a:pPr>
            <a:r>
              <a:t>Fifth level</a:t>
            </a:r>
          </a:p>
        </p:txBody>
      </p:sp>
      <p:sp>
        <p:nvSpPr>
          <p:cNvPr id="6" name="Date Placeholder 3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IY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DuAAAAJjAAAPgKAADNMQAAEAAAACYAAAAIAAAAv58AAP8fAAA="/>
              </a:ext>
            </a:extLst>
          </p:cNvSpPr>
          <p:nvPr>
            <p:ph type="dt" sz="half" idx="2"/>
          </p:nvPr>
        </p:nvSpPr>
        <p:spPr>
          <a:xfrm rot="19139998">
            <a:off x="151130" y="7827010"/>
            <a:ext cx="1631950" cy="26860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l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20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D2F8AE-E0DE-870E-906A-165BB6246643}" type="datetime1">
              <a:t>15/12/2020</a:t>
            </a:fld>
            <a:endParaRPr/>
          </a:p>
        </p:txBody>
      </p:sp>
      <p:sp>
        <p:nvSpPr>
          <p:cNvPr id="7" name="Footer Placeholder 4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AAAAAFAAAAAQAAAAAAAAAAAAAAAAAAAAAAAAAAAAAAAAAAAAAAAAAAAAAAAn9/fwAAAAADzMzMAMDA/wB/f38AAAAAAAAAAAAAAAAAAAAAAAAAAAAhAAAAGAAAABQAAAA7EAAAjTMAAAcmAADNNQAAEAAAACYAAAAIAAAAv58AAP8fAAA="/>
              </a:ext>
            </a:extLst>
          </p:cNvSpPr>
          <p:nvPr>
            <p:ph type="ftr" sz="quarter" idx="3"/>
          </p:nvPr>
        </p:nvSpPr>
        <p:spPr>
          <a:xfrm>
            <a:off x="2638425" y="8380095"/>
            <a:ext cx="3543300" cy="36576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spcCol="215900" anchor="ctr">
            <a:prstTxWarp prst="textNoShape">
              <a:avLst/>
            </a:prstTxWarp>
          </a:bodyPr>
          <a:lstStyle>
            <a:lvl1pPr marL="0" marR="0" indent="0" algn="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000" b="0" i="0" u="none" strike="noStrike" kern="1" cap="all" spc="32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 cap="all"/>
            </a:pPr>
            <a:endParaRPr/>
          </a:p>
        </p:txBody>
      </p:sp>
      <p:sp>
        <p:nvSpPr>
          <p:cNvPr id="8" name="Slide Number Placeholder 5"/>
          <p:cNvSpPr>
            <a:spLocks noGrp="1" noChangeArrowheads="1"/>
            <a:extLst>
              <a:ext uri="smNativeData">
                <pr:smNativeData xmlns:pr="smNativeData" xmlns:p14="http://schemas.microsoft.com/office/powerpoint/2010/main" xmlns="" val="SMDATA_13_r1yxXRMAAAAlAAAAZAAAAA0AAAAADgAAAA4AAAAOAAAADg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BAAAAAAAAAP///wAe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BAAAMAAAAEAAAAAAAAAAAAAAAAAAAAAAAAAAeAAAAaAAAAAAAAAAAAAAAAAAAAAAAAAAAAAAAECcAABAnAAAAAAAAAAAAAAAAAAAAAAAAAAAAAAAAAAAAAAAAAAAAABQAAAAAAAAAwMD/AAAAAABkAAAAMgAAAAAAAABkAAAAAAAAAH9/fwAKAAAAHwAAAFQAAAAAAAAFAAAAAQAAAAAAAAAAAAAAAAAAAAAAAAAAAAAAAAAAAAAAAAAA////AH9/fwAAAAADzMzMAMDA/wB/f38AAAAAAAAAAAAAAAAAAAAAAAAAAAAhAAAAGAAAABQAAADCJgAAnTIAABQpAAC9NgAAEAAAACYAAAAIAAAAv58AAP8fAAA="/>
              </a:ext>
            </a:extLst>
          </p:cNvSpPr>
          <p:nvPr>
            <p:ph type="sldNum" sz="quarter" idx="4"/>
          </p:nvPr>
        </p:nvSpPr>
        <p:spPr>
          <a:xfrm>
            <a:off x="6300470" y="8227695"/>
            <a:ext cx="377190" cy="670560"/>
          </a:xfrm>
          <a:prstGeom prst="rect">
            <a:avLst/>
          </a:prstGeom>
          <a:noFill/>
          <a:ln w="19050" cap="flat" cmpd="sng" algn="ctr">
            <a:solidFill>
              <a:srgbClr val="FFFFFF"/>
            </a:solidFill>
            <a:prstDash val="solid"/>
            <a:headEnd type="none"/>
            <a:tailEnd type="none"/>
          </a:ln>
        </p:spPr>
        <p:txBody>
          <a:bodyPr vert="horz" wrap="square" lIns="8890" tIns="8890" rIns="8890" bIns="8890" numCol="1" spcCol="215900" anchor="ctr">
            <a:prstTxWarp prst="textNoShape">
              <a:avLst/>
            </a:prstTxWarp>
          </a:bodyPr>
          <a:lstStyle>
            <a:lvl1pPr marL="0" marR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pt-PT" sz="1650" b="0" i="0" u="none" strike="noStrike" kern="1" spc="0" baseline="0">
                <a:solidFill>
                  <a:srgbClr val="FFFFFF"/>
                </a:solidFill>
                <a:latin typeface="Franklin Gothic Book" pitchFamily="2" charset="0"/>
                <a:ea typeface="SimSun" charset="0"/>
                <a:cs typeface="Times New Roman" pitchFamily="1" charset="0"/>
              </a:defRPr>
            </a:lvl1pPr>
          </a:lstStyle>
          <a:p>
            <a:pPr>
              <a:defRPr lang="pt-PT"/>
            </a:pPr>
            <a:fld id="{33D2930A-44DE-8765-906A-B230DD2466E7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en-US" sz="2800" b="0" i="0" u="none" strike="noStrike" kern="1" cap="all" spc="0" baseline="0">
          <a:solidFill>
            <a:srgbClr val="000000"/>
          </a:solidFill>
          <a:effectLst/>
          <a:latin typeface="Franklin Gothic Medium" pitchFamily="2" charset="0"/>
          <a:ea typeface="Calibri" pitchFamily="2" charset="0"/>
          <a:cs typeface="Calibri" pitchFamily="2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titleStyle>
    <p:bodyStyle>
      <a:lvl1pPr marL="342900" marR="0" indent="-342900" algn="l" defTabSz="914400">
        <a:lnSpc>
          <a:spcPct val="100000"/>
        </a:lnSpc>
        <a:spcBef>
          <a:spcPts val="800"/>
        </a:spcBef>
        <a:spcAft>
          <a:spcPts val="0"/>
        </a:spcAft>
        <a:buNone/>
        <a:tabLst/>
        <a:defRPr lang="en-US" sz="1600" b="1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1pPr>
      <a:lvl2pPr marL="1739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2pPr>
      <a:lvl3pPr marL="4025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3pPr>
      <a:lvl4pPr marL="631190" marR="0" indent="-164465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4pPr>
      <a:lvl5pPr marL="859790" marR="0" indent="-173990" algn="l" defTabSz="914400">
        <a:lnSpc>
          <a:spcPct val="100000"/>
        </a:lnSpc>
        <a:spcBef>
          <a:spcPts val="300"/>
        </a:spcBef>
        <a:spcAft>
          <a:spcPts val="0"/>
        </a:spcAft>
        <a:buClr>
          <a:srgbClr val="F96A1B"/>
        </a:buClr>
        <a:buSzTx/>
        <a:buFont typeface="Wingdings" charset="2"/>
        <a:buChar char="§"/>
        <a:tabLst/>
        <a:defRPr lang="en-US" sz="1600" b="0" i="0" u="none" strike="noStrike" kern="1" spc="0" baseline="0">
          <a:solidFill>
            <a:srgbClr val="000000"/>
          </a:solidFill>
          <a:effectLst/>
          <a:latin typeface="Franklin Gothic Book" pitchFamily="2" charset="0"/>
          <a:ea typeface="Calibri" pitchFamily="2" charset="0"/>
          <a:cs typeface="Calibri" pitchFamily="2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lang="pt-PT"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Calibri" pitchFamily="2" charset="0"/>
          <a:cs typeface="Calibri" pitchFamily="2" charset="0"/>
        </a:defRPr>
      </a:lvl9pPr>
    </p:bodyStyle>
    <p:otherStyle>
      <a:lvl1pPr marL="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1pPr>
      <a:lvl2pPr marL="457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2pPr>
      <a:lvl3pPr marL="914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3pPr>
      <a:lvl4pPr marL="1371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4pPr>
      <a:lvl5pPr marL="18288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5pPr>
      <a:lvl6pPr marL="22860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6pPr>
      <a:lvl7pPr marL="27432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7pPr>
      <a:lvl8pPr marL="32004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8pPr>
      <a:lvl9pPr marL="3657600" marR="0" indent="0" algn="l" defTabSz="914400">
        <a:lnSpc>
          <a:spcPct val="100000"/>
        </a:lnSpc>
        <a:spcBef>
          <a:spcPts val="0"/>
        </a:spcBef>
        <a:spcAft>
          <a:spcPts val="0"/>
        </a:spcAft>
        <a:buNone/>
        <a:tabLst/>
        <a:defRPr sz="1800" b="0" i="0" u="none" strike="noStrike" kern="1" spc="0" baseline="0">
          <a:solidFill>
            <a:schemeClr val="tx1"/>
          </a:solidFill>
          <a:effectLst/>
          <a:latin typeface="Calibri" pitchFamily="2" charset="0"/>
          <a:ea typeface="SimSun" charset="0"/>
          <a:cs typeface="Times New Roman" pitchFamily="1" charset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rcRect/>
          <a:tile sx="100000" sy="100000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0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wHQAATAEAADIqAABGBQAAECAAACYAAAAIAAAA//////////8="/>
              </a:ext>
            </a:extLst>
          </p:cNvSpPr>
          <p:nvPr/>
        </p:nvSpPr>
        <p:spPr>
          <a:xfrm>
            <a:off x="4826000" y="210820"/>
            <a:ext cx="2033270" cy="64643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r">
              <a:defRPr lang="pt-PT"/>
            </a:pP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€</a:t>
            </a: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</a:rPr>
              <a:t>x,xx</a:t>
            </a:r>
            <a:r>
              <a:rPr lang="pt-PT" sz="3600" i="1" dirty="0" smtClean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 </a:t>
            </a:r>
            <a:r>
              <a:rPr lang="pt-PT" sz="1400" i="1" dirty="0">
                <a:solidFill>
                  <a:srgbClr val="7DF52B"/>
                </a:solidFill>
                <a:latin typeface="Arial Black" pitchFamily="2" charset="0"/>
                <a:ea typeface="Calibri" pitchFamily="2" charset="0"/>
                <a:cs typeface="Calibri" pitchFamily="2" charset="0"/>
              </a:rPr>
              <a:t>ATI</a:t>
            </a:r>
          </a:p>
        </p:txBody>
      </p:sp>
      <p:sp>
        <p:nvSpPr>
          <p:cNvPr id="5" name="Retângulo1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PWcAFY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BiIgAA9QMAADAqAADZBQAAECAAACYAAAAIAAAA//////////8="/>
              </a:ext>
            </a:extLst>
          </p:cNvSpPr>
          <p:nvPr/>
        </p:nvSpPr>
        <p:spPr>
          <a:xfrm>
            <a:off x="5413375" y="963930"/>
            <a:ext cx="1444625" cy="30734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PT"/>
            </a:pPr>
            <a:r>
              <a:rPr lang="en-US" sz="1400" b="1" i="1" spc="10" dirty="0" smtClean="0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PACK Ref- 01</a:t>
            </a:r>
            <a:endParaRPr lang="en-US" sz="1400" b="1" i="1" spc="10" dirty="0">
              <a:solidFill>
                <a:schemeClr val="bg1"/>
              </a:solidFill>
              <a:latin typeface="Arial Rounded MT Bold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6" name="Rectangle 46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kU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EAAAAMAAAAEAAAAAAAAAAAAAAAAAAAAAAAAAAeAAAAaAAAAAAAAAAAAAAAAAAAAAAAAAAAAAAAECcAABAnAAAAAAAAAAAAAAAAAAAAAAAAAAAAAAAAAAAAAAAAAAAAABQAAAAAAAAAwMD/AAAAAABkAAAAMgAAAAAAAABkAAAAAAAAAH9/fwAKAAAAHwAAAFQAAABPgb0F////AQAAAAAAAAAAAAAAAAAAAAAAAAAAAAAAAAAAAAAAAAAAAAAAAn9/fwDu7OEDzMzMAMDA/wB/f38AAAAAAAAAAAAAAAAAAAAAAAAAAAAhAAAAGAAAABQAAAC+JQAAgQAAAG4qAABNAgAAECAAACYAAAAIAAAA//////////8="/>
              </a:ext>
            </a:extLst>
          </p:cNvSpPr>
          <p:nvPr/>
        </p:nvSpPr>
        <p:spPr>
          <a:xfrm>
            <a:off x="6135370" y="37671"/>
            <a:ext cx="762000" cy="2921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none" lIns="91440" tIns="45720" rIns="91440" bIns="45720" numCol="1" spcCol="215900" anchor="t"/>
          <a:lstStyle/>
          <a:p>
            <a:pPr algn="r">
              <a:defRPr lang="pt-PT"/>
            </a:pPr>
            <a:r>
              <a:rPr lang="en-US" sz="1300" b="1" i="1" spc="1" dirty="0">
                <a:solidFill>
                  <a:schemeClr val="bg1"/>
                </a:solidFill>
                <a:latin typeface="Arial Rounded MT Bold" pitchFamily="2" charset="0"/>
                <a:cs typeface="Arial" pitchFamily="2" charset="0"/>
              </a:rPr>
              <a:t>À PARTIR DE </a:t>
            </a:r>
            <a:r>
              <a:rPr lang="en-US" sz="1300" b="1" i="1" spc="9" dirty="0" smtClean="0">
                <a:solidFill>
                  <a:schemeClr val="bg1"/>
                </a:solidFill>
                <a:latin typeface="Arial Rounded MT Bold" pitchFamily="2" charset="0"/>
                <a:ea typeface="Calibri" pitchFamily="2" charset="0"/>
                <a:cs typeface="Arial" pitchFamily="2" charset="0"/>
              </a:rPr>
              <a:t>:</a:t>
            </a:r>
            <a:endParaRPr lang="en-US" sz="1300" b="1" i="1" spc="9" dirty="0">
              <a:solidFill>
                <a:schemeClr val="bg1"/>
              </a:solidFill>
              <a:latin typeface="Arial Rounded MT Bold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49" name="CaixaDeTexto 87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AAAAAH9/fwAAAAAAy8vLAMDA/wB/f38AAAAAAAAAAAAAAAAAAAAAAAAAAAAhAAAAGAAAABQAAAB7AAAAaQMAAOEgAAAfDAAAECAAACYAAAAIAAAA//////////8="/>
              </a:ext>
            </a:extLst>
          </p:cNvSpPr>
          <p:nvPr/>
        </p:nvSpPr>
        <p:spPr>
          <a:xfrm>
            <a:off x="78105" y="554355"/>
            <a:ext cx="5266690" cy="141605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 algn="just">
              <a:defRPr lang="pt-PT"/>
            </a:pPr>
            <a:r>
              <a:rPr lang="pt-PT" sz="1200" i="1" dirty="0">
                <a:solidFill>
                  <a:srgbClr val="C00000"/>
                </a:solidFill>
                <a:latin typeface="Euphemia" charset="0"/>
              </a:rPr>
              <a:t>PACKAGE </a:t>
            </a:r>
            <a:r>
              <a:rPr lang="pt-PT" sz="1200" i="1" dirty="0" smtClean="0">
                <a:solidFill>
                  <a:srgbClr val="C00000"/>
                </a:solidFill>
                <a:latin typeface="Euphemia" charset="0"/>
              </a:rPr>
              <a:t>1 </a:t>
            </a:r>
            <a:r>
              <a:rPr lang="pt-PT" sz="1200" i="1" dirty="0">
                <a:latin typeface="Euphemia" charset="0"/>
              </a:rPr>
              <a:t>– </a:t>
            </a:r>
            <a:r>
              <a:rPr lang="fr-FR" sz="1200" i="1" dirty="0">
                <a:solidFill>
                  <a:srgbClr val="31869B"/>
                </a:solidFill>
                <a:latin typeface="Euphemia" charset="0"/>
              </a:rPr>
              <a:t>Conférence internationale et </a:t>
            </a:r>
            <a:r>
              <a:rPr lang="fr-FR" sz="1200" i="1" dirty="0" smtClean="0">
                <a:solidFill>
                  <a:srgbClr val="31869B"/>
                </a:solidFill>
                <a:latin typeface="Euphemia" charset="0"/>
              </a:rPr>
              <a:t>Business Forum </a:t>
            </a:r>
            <a:endParaRPr lang="en-US" sz="1200" i="1" dirty="0">
              <a:solidFill>
                <a:srgbClr val="31869B"/>
              </a:solidFill>
              <a:latin typeface="Euphemia" charset="0"/>
            </a:endParaRPr>
          </a:p>
          <a:p>
            <a:pPr algn="just">
              <a:defRPr lang="pt-PT"/>
            </a:pPr>
            <a:r>
              <a:rPr lang="fr-FR" sz="1200" dirty="0">
                <a:latin typeface="Arial Narrow" pitchFamily="2" charset="0"/>
              </a:rPr>
              <a:t>Nous avons le plaisir de vous proposer un package pour votre participation au </a:t>
            </a:r>
            <a:r>
              <a:rPr lang="fr-FR" sz="1200" i="1" dirty="0" smtClean="0">
                <a:latin typeface="Arial Narrow" pitchFamily="2" charset="0"/>
              </a:rPr>
              <a:t>BUSINESS FORUM</a:t>
            </a:r>
            <a:r>
              <a:rPr lang="fr-FR" sz="1200" dirty="0" smtClean="0">
                <a:latin typeface="Arial Narrow" pitchFamily="2" charset="0"/>
              </a:rPr>
              <a:t> sous </a:t>
            </a:r>
            <a:r>
              <a:rPr lang="fr-FR" sz="1200" dirty="0">
                <a:latin typeface="Arial Narrow" pitchFamily="2" charset="0"/>
              </a:rPr>
              <a:t>le thème «Opportunités d'Affaires et Partenariats Commerciaux dans l'Espace </a:t>
            </a:r>
            <a:r>
              <a:rPr lang="fr-FR" sz="1200" dirty="0" smtClean="0">
                <a:latin typeface="Arial Narrow" pitchFamily="2" charset="0"/>
              </a:rPr>
              <a:t>de la </a:t>
            </a:r>
            <a:r>
              <a:rPr lang="fr-FR" sz="1200" i="1" dirty="0" smtClean="0">
                <a:latin typeface="Arial Narrow" pitchFamily="2" charset="0"/>
              </a:rPr>
              <a:t>CEDEAO</a:t>
            </a:r>
            <a:r>
              <a:rPr lang="fr-FR" sz="1200" dirty="0">
                <a:latin typeface="Arial Narrow" pitchFamily="2" charset="0"/>
              </a:rPr>
              <a:t>», incluant l'accès au Business </a:t>
            </a:r>
            <a:r>
              <a:rPr lang="fr-FR" sz="1200" dirty="0" smtClean="0">
                <a:latin typeface="Arial Narrow" pitchFamily="2" charset="0"/>
              </a:rPr>
              <a:t>Round et </a:t>
            </a:r>
            <a:r>
              <a:rPr lang="fr-FR" sz="1200" dirty="0">
                <a:latin typeface="Arial Narrow" pitchFamily="2" charset="0"/>
              </a:rPr>
              <a:t>à la Conférence </a:t>
            </a:r>
            <a:r>
              <a:rPr lang="fr-FR" sz="1200" dirty="0" smtClean="0">
                <a:latin typeface="Arial Narrow" pitchFamily="2" charset="0"/>
              </a:rPr>
              <a:t>Internationale..</a:t>
            </a:r>
            <a:endParaRPr lang="pt-PT" sz="1200" dirty="0">
              <a:latin typeface="Arial Narrow" pitchFamily="2" charset="0"/>
            </a:endParaRPr>
          </a:p>
        </p:txBody>
      </p:sp>
      <p:cxnSp>
        <p:nvCxnSpPr>
          <p:cNvPr id="50" name="Conexão em ângulos rectos 28"/>
          <p:cNvCxnSpPr>
            <a:extLst>
              <a:ext uri="smNativeData">
                <pr:smNativeData xmlns:pr="smNativeData" xmlns:p14="http://schemas.microsoft.com/office/powerpoint/2010/main" xmlns="" val="SMDATA_13_r1yxXRMAAAAlAAAADgAAAA0AAAAAkAAAAEgAAACQAAAASAAAAAAAAAAAAAAAAAAAAAEAAABQAAAAAAAAAAAAAAAAAAAAAAAAAAAAAAAAAP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P//AAAP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//8AAH9/fwDu7OEDzMzMAMDA/wB/f38AAAAAAAAAAAAAAAAAAAAAAAAAAAAhAAAAGAAAABQAAAA3IQAAyQkAAIEnAABxDAAAEAAAACYAAAAIAAAA//////////8="/>
              </a:ext>
            </a:extLst>
          </p:cNvCxnSpPr>
          <p:nvPr/>
        </p:nvCxnSpPr>
        <p:spPr>
          <a:xfrm>
            <a:off x="5399405" y="1590675"/>
            <a:ext cx="1022350" cy="431800"/>
          </a:xfrm>
          <a:prstGeom prst="bentConnector3">
            <a:avLst>
              <a:gd name="adj1" fmla="val 50000"/>
            </a:avLst>
          </a:prstGeom>
          <a:noFill/>
          <a:ln w="9525" cap="flat" cmpd="sng" algn="ctr">
            <a:solidFill>
              <a:srgbClr val="FFFF00"/>
            </a:solidFill>
            <a:prstDash val="solid"/>
            <a:headEnd type="none"/>
            <a:tailEnd type="none"/>
          </a:ln>
          <a:effectLst/>
        </p:spPr>
      </p:cxnSp>
      <p:sp>
        <p:nvSpPr>
          <p:cNvPr id="51" name="CaixaDeTexto 90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rIAAAwAcAANIlAADVCQAAECAAACYAAAAIAAAA//////////8="/>
              </a:ext>
            </a:extLst>
          </p:cNvSpPr>
          <p:nvPr/>
        </p:nvSpPr>
        <p:spPr>
          <a:xfrm>
            <a:off x="5310505" y="1259840"/>
            <a:ext cx="837565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600" b="1" dirty="0" smtClean="0">
                <a:solidFill>
                  <a:srgbClr val="994806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07 au 11</a:t>
            </a:r>
            <a:endParaRPr lang="pt-PT" sz="1600" b="1" dirty="0">
              <a:solidFill>
                <a:srgbClr val="994806"/>
              </a:solidFill>
              <a:latin typeface="Arial Narrow" pitchFamily="2" charset="0"/>
              <a:ea typeface="Calibri" pitchFamily="2" charset="0"/>
              <a:cs typeface="Calibri" pitchFamily="2" charset="0"/>
            </a:endParaRPr>
          </a:p>
        </p:txBody>
      </p:sp>
      <p:sp>
        <p:nvSpPr>
          <p:cNvPr id="52" name="CaixaDeTexto 91"/>
          <p:cNvSpPr>
            <a:extLst>
              <a:ext uri="smNativeData">
                <pr:smNativeData xmlns:pr="smNativeData" xmlns:p14="http://schemas.microsoft.com/office/powerpoint/2010/main" xmlns="" val="SMDATA_13_r1y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NMd7og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4IwAAFAkAAPUpAACtDAAAECAAACYAAAAIAAAA//////////8="/>
              </a:ext>
            </a:extLst>
          </p:cNvSpPr>
          <p:nvPr/>
        </p:nvSpPr>
        <p:spPr>
          <a:xfrm>
            <a:off x="5765800" y="1475740"/>
            <a:ext cx="1054735" cy="58483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JUIN</a:t>
            </a:r>
            <a:endParaRPr lang="pt-PT" sz="1600" b="1" dirty="0">
              <a:solidFill>
                <a:srgbClr val="FFFF00"/>
              </a:solidFill>
            </a:endParaRPr>
          </a:p>
          <a:p>
            <a:pPr algn="ctr">
              <a:defRPr lang="pt-PT"/>
            </a:pPr>
            <a:r>
              <a:rPr lang="pt-PT" sz="1600" b="1" dirty="0" smtClean="0">
                <a:solidFill>
                  <a:srgbClr val="FFFF00"/>
                </a:solidFill>
              </a:rPr>
              <a:t>2021</a:t>
            </a:r>
            <a:endParaRPr lang="pt-PT" sz="1600" b="1" dirty="0">
              <a:solidFill>
                <a:srgbClr val="FFFF00"/>
              </a:solidFill>
            </a:endParaRPr>
          </a:p>
        </p:txBody>
      </p:sp>
      <p:sp>
        <p:nvSpPr>
          <p:cNvPr id="77" name="TextBox 2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BtAAAAZy4AAA8WAABDNgAAECAAACYAAAAIAAAA//////////8="/>
              </a:ext>
            </a:extLst>
          </p:cNvSpPr>
          <p:nvPr/>
        </p:nvSpPr>
        <p:spPr>
          <a:xfrm>
            <a:off x="69215" y="7775212"/>
            <a:ext cx="3516630" cy="127762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lnSpc>
                <a:spcPts val="1200"/>
              </a:lnSpc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itchFamily="2" charset="0"/>
                <a:ea typeface="Calibri" pitchFamily="2" charset="0"/>
                <a:cs typeface="Calibri" pitchFamily="2" charset="0"/>
              </a:rPr>
              <a:t>» </a:t>
            </a:r>
            <a:r>
              <a:rPr lang="pt-PT" sz="1100" dirty="0" err="1">
                <a:latin typeface="Arial Narrow" pitchFamily="2" charset="0"/>
              </a:rPr>
              <a:t>Matériel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audiovisuel</a:t>
            </a:r>
            <a:endParaRPr lang="pt-PT" sz="1100" dirty="0" smtClean="0">
              <a:latin typeface="Arial Narrow" pitchFamily="2" charset="0"/>
            </a:endParaRPr>
          </a:p>
          <a:p>
            <a:pPr>
              <a:lnSpc>
                <a:spcPts val="1200"/>
              </a:lnSpc>
              <a:defRPr lang="pt-PT"/>
            </a:pPr>
            <a:r>
              <a:rPr lang="pt-PT" sz="1600" b="1" dirty="0" smtClean="0">
                <a:solidFill>
                  <a:srgbClr val="92D050"/>
                </a:solidFill>
                <a:latin typeface="Arial Narrow" pitchFamily="2" charset="0"/>
              </a:rPr>
              <a:t>» </a:t>
            </a:r>
            <a:r>
              <a:rPr lang="pt-PT" sz="1100" dirty="0" err="1">
                <a:latin typeface="Arial Narrow" pitchFamily="2" charset="0"/>
              </a:rPr>
              <a:t>Ordinateur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portable</a:t>
            </a:r>
            <a:endParaRPr lang="pt-PT" sz="1100" dirty="0" smtClean="0">
              <a:latin typeface="Arial Narrow" pitchFamily="2" charset="0"/>
            </a:endParaRPr>
          </a:p>
          <a:p>
            <a:pPr>
              <a:lnSpc>
                <a:spcPts val="1200"/>
              </a:lnSpc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pt-PT" sz="1100" dirty="0" smtClean="0">
                <a:solidFill>
                  <a:srgbClr val="92D050"/>
                </a:solidFill>
                <a:latin typeface="Arial Narrow" pitchFamily="2" charset="0"/>
              </a:rPr>
              <a:t> </a:t>
            </a:r>
            <a:r>
              <a:rPr lang="pt-PT" sz="1100" dirty="0" err="1">
                <a:latin typeface="Arial Narrow" pitchFamily="2" charset="0"/>
              </a:rPr>
              <a:t>Eau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minérale</a:t>
            </a:r>
            <a:endParaRPr lang="pt-PT" sz="1100" dirty="0" smtClean="0">
              <a:latin typeface="Arial Narrow" pitchFamily="2" charset="0"/>
            </a:endParaRPr>
          </a:p>
          <a:p>
            <a:pPr>
              <a:lnSpc>
                <a:spcPts val="1200"/>
              </a:lnSpc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</a:rPr>
              <a:t>» </a:t>
            </a:r>
            <a:r>
              <a:rPr lang="pt-PT" sz="1100" dirty="0" err="1">
                <a:latin typeface="Arial Narrow" pitchFamily="2" charset="0"/>
              </a:rPr>
              <a:t>Wifi</a:t>
            </a:r>
            <a:r>
              <a:rPr lang="pt-PT" sz="1100" dirty="0">
                <a:latin typeface="Arial Narrow" pitchFamily="2" charset="0"/>
              </a:rPr>
              <a:t> </a:t>
            </a:r>
            <a:r>
              <a:rPr lang="pt-PT" sz="1100" dirty="0" err="1" smtClean="0">
                <a:latin typeface="Arial Narrow" pitchFamily="2" charset="0"/>
              </a:rPr>
              <a:t>gratuit</a:t>
            </a:r>
            <a:endParaRPr lang="pt-PT" sz="1100" dirty="0" smtClean="0">
              <a:latin typeface="Arial Narrow" pitchFamily="2" charset="0"/>
            </a:endParaRPr>
          </a:p>
          <a:p>
            <a:pPr>
              <a:lnSpc>
                <a:spcPts val="1200"/>
              </a:lnSpc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</a:rPr>
              <a:t>» </a:t>
            </a:r>
            <a:r>
              <a:rPr lang="fr-FR" sz="1100" dirty="0">
                <a:latin typeface="Arial Narrow" pitchFamily="2" charset="0"/>
              </a:rPr>
              <a:t>Service d'impression et de numérisation </a:t>
            </a:r>
            <a:r>
              <a:rPr lang="fr-FR" sz="1100" dirty="0" smtClean="0">
                <a:latin typeface="Arial Narrow" pitchFamily="2" charset="0"/>
              </a:rPr>
              <a:t>gratuit</a:t>
            </a:r>
          </a:p>
          <a:p>
            <a:pPr>
              <a:lnSpc>
                <a:spcPts val="1200"/>
              </a:lnSpc>
              <a:defRPr lang="pt-PT"/>
            </a:pPr>
            <a:r>
              <a:rPr lang="pt-PT" sz="1600" b="1" dirty="0" smtClean="0">
                <a:solidFill>
                  <a:srgbClr val="92D050"/>
                </a:solidFill>
                <a:latin typeface="Arial Narrow" pitchFamily="2" charset="0"/>
              </a:rPr>
              <a:t>» </a:t>
            </a:r>
            <a:r>
              <a:rPr lang="en-US" sz="1100" dirty="0">
                <a:latin typeface="Arial Narrow" pitchFamily="2" charset="0"/>
              </a:rPr>
              <a:t>Coin </a:t>
            </a:r>
            <a:r>
              <a:rPr lang="en-US" sz="1100" dirty="0" smtClean="0">
                <a:latin typeface="Arial Narrow" pitchFamily="2" charset="0"/>
              </a:rPr>
              <a:t>salon</a:t>
            </a:r>
          </a:p>
          <a:p>
            <a:pPr>
              <a:lnSpc>
                <a:spcPts val="1200"/>
              </a:lnSpc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itchFamily="2" charset="0"/>
              </a:rPr>
              <a:t>»</a:t>
            </a:r>
            <a:r>
              <a:rPr lang="pt-PT" sz="1100" dirty="0" smtClean="0">
                <a:latin typeface="Arial Narrow" pitchFamily="2" charset="0"/>
              </a:rPr>
              <a:t> </a:t>
            </a:r>
            <a:r>
              <a:rPr lang="fr-FR" sz="1100" dirty="0">
                <a:latin typeface="Arial Narrow" pitchFamily="2" charset="0"/>
              </a:rPr>
              <a:t>Service de traduction simultanée (portugais | anglais | français)</a:t>
            </a:r>
            <a:endParaRPr lang="pt-PT" sz="1100" dirty="0">
              <a:latin typeface="Arial Narrow" pitchFamily="2" charset="0"/>
              <a:cs typeface="Times New Roman" pitchFamily="1" charset="0"/>
            </a:endParaRPr>
          </a:p>
        </p:txBody>
      </p:sp>
      <p:sp>
        <p:nvSpPr>
          <p:cNvPr id="78" name="Retângulo2"/>
          <p:cNvSpPr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GAAAAyywAAHMOAAAsLwAAEAAAACYAAAAIAAAA//////////8="/>
              </a:ext>
            </a:extLst>
          </p:cNvSpPr>
          <p:nvPr/>
        </p:nvSpPr>
        <p:spPr>
          <a:xfrm>
            <a:off x="44450" y="7548245"/>
            <a:ext cx="2664460" cy="386715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100" dirty="0">
                <a:solidFill>
                  <a:srgbClr val="92D050"/>
                </a:solidFill>
                <a:latin typeface="Georgia" pitchFamily="1" charset="0"/>
              </a:rPr>
              <a:t>●</a:t>
            </a:r>
            <a:r>
              <a:rPr lang="en-US" sz="1100" dirty="0">
                <a:latin typeface="Georgia" pitchFamily="1" charset="0"/>
              </a:rPr>
              <a:t> </a:t>
            </a:r>
            <a:r>
              <a:rPr lang="pt-PT" sz="1100" i="1" dirty="0" err="1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Appui</a:t>
            </a:r>
            <a:r>
              <a:rPr lang="pt-PT" sz="1100" i="1" dirty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 à la </a:t>
            </a:r>
            <a:r>
              <a:rPr lang="pt-PT" sz="1100" i="1" dirty="0" err="1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Conférence</a:t>
            </a:r>
            <a:r>
              <a:rPr lang="pt-PT" sz="1100" i="1" dirty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 :</a:t>
            </a:r>
            <a:endParaRPr lang="en-US" sz="1100" i="1" dirty="0">
              <a:solidFill>
                <a:srgbClr val="C00000"/>
              </a:solidFill>
              <a:latin typeface="Arial" pitchFamily="2" charset="0"/>
              <a:cs typeface="Arial" pitchFamily="2" charset="0"/>
            </a:endParaRPr>
          </a:p>
        </p:txBody>
      </p:sp>
      <p:sp>
        <p:nvSpPr>
          <p:cNvPr id="79" name="Retângulo 9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BiAAAAMycAAKoQAABbLAAAACAAACYAAAAIAAAA//////////8="/>
              </a:ext>
            </a:extLst>
          </p:cNvSpPr>
          <p:nvPr/>
        </p:nvSpPr>
        <p:spPr>
          <a:xfrm>
            <a:off x="62230" y="6590665"/>
            <a:ext cx="2646680" cy="1136649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GB" sz="1200" b="1" i="1" dirty="0" err="1" smtClean="0">
                <a:solidFill>
                  <a:srgbClr val="C00000"/>
                </a:solidFill>
                <a:latin typeface="Arial Narrow" pitchFamily="2" charset="0"/>
              </a:rPr>
              <a:t>Exclus</a:t>
            </a:r>
            <a:r>
              <a:rPr lang="en-GB" sz="1200" b="1" i="1" dirty="0" smtClean="0">
                <a:solidFill>
                  <a:srgbClr val="C00000"/>
                </a:solidFill>
                <a:latin typeface="Arial Narrow" pitchFamily="2" charset="0"/>
              </a:rPr>
              <a:t> </a:t>
            </a:r>
            <a:r>
              <a:rPr lang="pt-PT" sz="1200" b="1" i="1" dirty="0" smtClean="0">
                <a:solidFill>
                  <a:srgbClr val="C00000"/>
                </a:solidFill>
                <a:latin typeface="Arial Narrow" pitchFamily="2" charset="0"/>
              </a:rPr>
              <a:t>:</a:t>
            </a:r>
            <a:endParaRPr lang="en-GB" sz="1200" b="1" i="1" dirty="0">
              <a:solidFill>
                <a:srgbClr val="C00000"/>
              </a:solidFill>
              <a:latin typeface="Arial Narrow" pitchFamily="2" charset="0"/>
            </a:endParaRPr>
          </a:p>
          <a:p>
            <a:pPr>
              <a:defRPr lang="pt-PT"/>
            </a:pPr>
            <a:r>
              <a:rPr lang="pt-PT" sz="1100" b="1" dirty="0">
                <a:solidFill>
                  <a:srgbClr val="92D050"/>
                </a:solidFill>
                <a:latin typeface="Arial Narrow" panose="020B0606020202030204" pitchFamily="34" charset="0"/>
              </a:rPr>
              <a:t>» </a:t>
            </a:r>
            <a:r>
              <a:rPr lang="fr-FR" sz="1100" dirty="0">
                <a:latin typeface="Arial Narrow" panose="020B0606020202030204" pitchFamily="34" charset="0"/>
              </a:rPr>
              <a:t>Frais de réservation: </a:t>
            </a:r>
            <a:r>
              <a:rPr lang="fr-FR" sz="1100" dirty="0" smtClean="0">
                <a:latin typeface="Arial Narrow" panose="020B0606020202030204" pitchFamily="34" charset="0"/>
              </a:rPr>
              <a:t>XXX,00 </a:t>
            </a:r>
            <a:r>
              <a:rPr lang="fr-FR" sz="1100" dirty="0">
                <a:latin typeface="Arial Narrow" panose="020B0606020202030204" pitchFamily="34" charset="0"/>
              </a:rPr>
              <a:t>€ par </a:t>
            </a:r>
            <a:r>
              <a:rPr lang="fr-FR" sz="1100" dirty="0" smtClean="0">
                <a:latin typeface="Arial Narrow" panose="020B0606020202030204" pitchFamily="34" charset="0"/>
              </a:rPr>
              <a:t>pax</a:t>
            </a:r>
            <a:r>
              <a:rPr sz="1100" dirty="0">
                <a:latin typeface="Arial Narrow" panose="020B0606020202030204" pitchFamily="34" charset="0"/>
              </a:rPr>
              <a:t/>
            </a:r>
            <a:br>
              <a:rPr sz="1100" dirty="0">
                <a:latin typeface="Arial Narrow" panose="020B0606020202030204" pitchFamily="34" charset="0"/>
              </a:rPr>
            </a:br>
            <a:r>
              <a:rPr lang="pt-PT" sz="1100" b="1" dirty="0">
                <a:solidFill>
                  <a:srgbClr val="92D050"/>
                </a:solidFill>
                <a:latin typeface="Arial Narrow" panose="020B0606020202030204" pitchFamily="34" charset="0"/>
              </a:rPr>
              <a:t>»</a:t>
            </a:r>
            <a:r>
              <a:rPr lang="en-US" sz="1100" dirty="0">
                <a:latin typeface="Arial Narrow" panose="020B0606020202030204" pitchFamily="34" charset="0"/>
              </a:rPr>
              <a:t> </a:t>
            </a:r>
            <a:r>
              <a:rPr lang="fr-FR" sz="1100" dirty="0">
                <a:latin typeface="Arial Narrow" panose="020B0606020202030204" pitchFamily="34" charset="0"/>
              </a:rPr>
              <a:t>Coût du visa: 30,00 € par </a:t>
            </a:r>
            <a:r>
              <a:rPr lang="fr-FR" sz="1100" dirty="0" smtClean="0">
                <a:latin typeface="Arial Narrow" panose="020B0606020202030204" pitchFamily="34" charset="0"/>
              </a:rPr>
              <a:t>pax</a:t>
            </a:r>
            <a:r>
              <a:rPr sz="1100" dirty="0">
                <a:latin typeface="Arial Narrow" panose="020B0606020202030204" pitchFamily="34" charset="0"/>
              </a:rPr>
              <a:t/>
            </a:r>
            <a:br>
              <a:rPr sz="1100" dirty="0">
                <a:latin typeface="Arial Narrow" panose="020B0606020202030204" pitchFamily="34" charset="0"/>
              </a:rPr>
            </a:br>
            <a:r>
              <a:rPr lang="pt-PT" sz="11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err="1">
                <a:latin typeface="Arial Narrow" panose="020B0606020202030204" pitchFamily="34" charset="0"/>
              </a:rPr>
              <a:t>Voyage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>
                <a:latin typeface="Arial Narrow" panose="020B0606020202030204" pitchFamily="34" charset="0"/>
              </a:rPr>
              <a:t>en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 smtClean="0">
                <a:latin typeface="Arial Narrow" panose="020B0606020202030204" pitchFamily="34" charset="0"/>
              </a:rPr>
              <a:t>avion</a:t>
            </a:r>
            <a:endParaRPr lang="pt-PT" sz="1100" dirty="0" smtClean="0">
              <a:latin typeface="Arial Narrow" panose="020B0606020202030204" pitchFamily="34" charset="0"/>
            </a:endParaRPr>
          </a:p>
          <a:p>
            <a:pPr>
              <a:defRPr lang="pt-PT"/>
            </a:pPr>
            <a:r>
              <a:rPr lang="pt-PT" sz="11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» </a:t>
            </a:r>
            <a:r>
              <a:rPr lang="pt-PT" sz="1100" dirty="0" err="1">
                <a:latin typeface="Arial Narrow" panose="020B0606020202030204" pitchFamily="34" charset="0"/>
              </a:rPr>
              <a:t>Hébergement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>
                <a:latin typeface="Arial Narrow" panose="020B0606020202030204" pitchFamily="34" charset="0"/>
              </a:rPr>
              <a:t>nuits</a:t>
            </a:r>
            <a:r>
              <a:rPr lang="pt-PT" sz="1100" dirty="0">
                <a:latin typeface="Arial Narrow" panose="020B0606020202030204" pitchFamily="34" charset="0"/>
              </a:rPr>
              <a:t> </a:t>
            </a:r>
            <a:r>
              <a:rPr lang="pt-PT" sz="1100" dirty="0" err="1">
                <a:latin typeface="Arial Narrow" panose="020B0606020202030204" pitchFamily="34" charset="0"/>
              </a:rPr>
              <a:t>supplémentaires</a:t>
            </a:r>
            <a:endParaRPr lang="en-GB" sz="1100" dirty="0">
              <a:latin typeface="Arial Narrow" panose="020B0606020202030204" pitchFamily="34" charset="0"/>
              <a:cs typeface="Arial" pitchFamily="2" charset="0"/>
            </a:endParaRPr>
          </a:p>
        </p:txBody>
      </p:sp>
      <p:sp>
        <p:nvSpPr>
          <p:cNvPr id="80" name="CaixaDeTexto 7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MAAAAjjYAAOQMAABDOAAAECAAACYAAAAIAAAA//////////8="/>
              </a:ext>
            </a:extLst>
          </p:cNvSpPr>
          <p:nvPr/>
        </p:nvSpPr>
        <p:spPr>
          <a:xfrm>
            <a:off x="7620" y="8920480"/>
            <a:ext cx="2087880" cy="27749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sz="1200" i="1">
                <a:solidFill>
                  <a:srgbClr val="D8D8D8"/>
                </a:solidFill>
              </a:rPr>
              <a:t>www.emergys.pt</a:t>
            </a:r>
          </a:p>
        </p:txBody>
      </p:sp>
      <p:sp>
        <p:nvSpPr>
          <p:cNvPr id="81" name="Retângulo 9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AAAAAH9/fwDu7OEDzMzMAMDA/wB/f38AAAAAAAAAAAAAAAAAAAAAAAAAAAAhAAAAGAAAABQAAABiAAAAMycAAKoQAABbLAAAACAAACYAAAAIAAAA//////////8="/>
              </a:ext>
            </a:extLst>
          </p:cNvSpPr>
          <p:nvPr/>
        </p:nvSpPr>
        <p:spPr>
          <a:xfrm>
            <a:off x="56514" y="6169660"/>
            <a:ext cx="3509646" cy="48609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fr-FR" sz="1400" b="1" i="1" dirty="0" smtClean="0">
                <a:solidFill>
                  <a:srgbClr val="C00000"/>
                </a:solidFill>
                <a:latin typeface="Arial Narrow" panose="020B0606020202030204" pitchFamily="34" charset="0"/>
              </a:rPr>
              <a:t>Remarques</a:t>
            </a:r>
            <a:r>
              <a:rPr lang="pt-PT" sz="1400" b="1" i="1" dirty="0" smtClean="0">
                <a:solidFill>
                  <a:srgbClr val="C00000"/>
                </a:solidFill>
                <a:latin typeface="Arial Narrow" pitchFamily="2" charset="0"/>
              </a:rPr>
              <a:t>:</a:t>
            </a:r>
            <a:endParaRPr lang="en-GB" sz="1400" b="1" i="1" dirty="0">
              <a:solidFill>
                <a:srgbClr val="C00000"/>
              </a:solidFill>
              <a:latin typeface="Arial Narrow" pitchFamily="2" charset="0"/>
            </a:endParaRPr>
          </a:p>
          <a:p>
            <a:r>
              <a:rPr lang="pt-PT" sz="140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»</a:t>
            </a:r>
            <a:r>
              <a:rPr lang="en-US" sz="1400" dirty="0" smtClean="0">
                <a:latin typeface="Arial Narrow" panose="020B0606020202030204" pitchFamily="34" charset="0"/>
              </a:rPr>
              <a:t> </a:t>
            </a:r>
            <a:r>
              <a:rPr lang="fr-FR" sz="1100" dirty="0"/>
              <a:t>Le programme est soumis aux conditions générales.</a:t>
            </a:r>
          </a:p>
        </p:txBody>
      </p:sp>
      <p:sp>
        <p:nvSpPr>
          <p:cNvPr id="82" name="Rectângulo 28"/>
          <p:cNvSpPr>
            <a:extLst>
              <a:ext uri="smNativeData">
                <pr:smNativeData xmlns:pr="smNativeData" xmlns:p14="http://schemas.microsoft.com/office/powerpoint/2010/main" xmlns="" val="SMDATA_13_6EexXRMAAAAlAAAAZAAAAA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BcFQAA7AwAADoiAABODwAAEAAAACYAAAAIAAAA//////////8="/>
              </a:ext>
            </a:extLst>
          </p:cNvSpPr>
          <p:nvPr/>
        </p:nvSpPr>
        <p:spPr>
          <a:xfrm>
            <a:off x="3472179" y="1845310"/>
            <a:ext cx="2153919" cy="38735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t"/>
          <a:lstStyle/>
          <a:p>
            <a:pPr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600" dirty="0">
                <a:solidFill>
                  <a:srgbClr val="92D050"/>
                </a:solidFill>
                <a:latin typeface="Georgia" pitchFamily="1" charset="0"/>
                <a:ea typeface="Calibri" pitchFamily="2" charset="0"/>
                <a:cs typeface="Calibri" pitchFamily="2" charset="0"/>
              </a:rPr>
              <a:t>●</a:t>
            </a:r>
            <a:r>
              <a:rPr lang="en-US" sz="1600" dirty="0">
                <a:latin typeface="Georgia" pitchFamily="1" charset="0"/>
                <a:ea typeface="Calibri" pitchFamily="2" charset="0"/>
                <a:cs typeface="Calibri" pitchFamily="2" charset="0"/>
              </a:rPr>
              <a:t> </a:t>
            </a:r>
            <a:r>
              <a:rPr lang="pt-PT" sz="1600" i="1" dirty="0" err="1" smtClean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Informations</a:t>
            </a:r>
            <a:r>
              <a:rPr lang="pt-PT" sz="1600" i="1" dirty="0" smtClean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 </a:t>
            </a:r>
            <a:r>
              <a:rPr lang="pt-PT" sz="1600" i="1" dirty="0" err="1" smtClean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utiles</a:t>
            </a:r>
            <a:r>
              <a:rPr lang="pt-PT" sz="1600" i="1" dirty="0" smtClean="0">
                <a:solidFill>
                  <a:srgbClr val="C00000"/>
                </a:solidFill>
                <a:latin typeface="Arial" pitchFamily="2" charset="0"/>
                <a:cs typeface="Arial" pitchFamily="2" charset="0"/>
              </a:rPr>
              <a:t>:</a:t>
            </a:r>
            <a:endParaRPr lang="en-US" sz="2000" i="1" dirty="0">
              <a:solidFill>
                <a:srgbClr val="C00000"/>
              </a:solidFill>
              <a:latin typeface="Arial" pitchFamily="2" charset="0"/>
              <a:ea typeface="Calibri" pitchFamily="2" charset="0"/>
              <a:cs typeface="Arial" pitchFamily="2" charset="0"/>
            </a:endParaRPr>
          </a:p>
        </p:txBody>
      </p:sp>
      <p:sp>
        <p:nvSpPr>
          <p:cNvPr id="83" name="Retângulo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CAFQAAhw4AAHspAACXNAAAACAAACYAAAAIAAAA//////////8="/>
              </a:ext>
            </a:extLst>
          </p:cNvSpPr>
          <p:nvPr/>
        </p:nvSpPr>
        <p:spPr>
          <a:xfrm>
            <a:off x="3495040" y="2152650"/>
            <a:ext cx="3248025" cy="675386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 algn="just">
              <a:lnSpc>
                <a:spcPts val="1200"/>
              </a:lnSpc>
              <a:defRPr lang="pt-PT"/>
            </a:pPr>
            <a:r>
              <a:rPr lang="pt-PT" sz="1050" b="1" dirty="0" smtClean="0">
                <a:latin typeface="Arial Narrow" panose="020B0606020202030204" pitchFamily="34" charset="0"/>
              </a:rPr>
              <a:t>1.</a:t>
            </a:r>
            <a:r>
              <a:rPr lang="pt-PT" sz="1050" b="1" dirty="0" smtClean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050" dirty="0" smtClean="0">
                <a:latin typeface="Arial Narrow" panose="020B0606020202030204" pitchFamily="34" charset="0"/>
              </a:rPr>
              <a:t>Les </a:t>
            </a:r>
            <a:r>
              <a:rPr lang="fr-FR" sz="1050" dirty="0">
                <a:latin typeface="Arial Narrow" panose="020B0606020202030204" pitchFamily="34" charset="0"/>
              </a:rPr>
              <a:t>visas peuvent être obtenus auprès de toute représentation diplomatique capverdienne à l'étranger ou à l'arrivée dans les aéroports capverdiens. Le coût de Visa est payé directement aux autorités compétentes: 30,00 €. Si nécessaire, l'Organisation peut assister les participants dans les procédures d'obtention des visas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2.</a:t>
            </a:r>
            <a:r>
              <a:rPr lang="pt-PT" sz="105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050" dirty="0">
                <a:latin typeface="Arial Narrow" panose="020B0606020202030204" pitchFamily="34" charset="0"/>
              </a:rPr>
              <a:t>Les frais de réservation ne sont pas remboursables et peuvent être déduits des frais de participation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3.</a:t>
            </a:r>
            <a:r>
              <a:rPr lang="pt-PT" sz="1050" dirty="0">
                <a:latin typeface="Arial Narrow" panose="020B0606020202030204" pitchFamily="34" charset="0"/>
              </a:rPr>
              <a:t> </a:t>
            </a:r>
            <a:r>
              <a:rPr lang="fr-FR" sz="1050" dirty="0">
                <a:latin typeface="Arial Narrow" panose="020B0606020202030204" pitchFamily="34" charset="0"/>
              </a:rPr>
              <a:t>Un participant correctement inscrit (paiement effectué), s'il n'est pas en mesure de participer à l'événement, peut transférer son inscription à un tiers. À cette fin, le remplaçant doit être entièrement identifié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b="1" dirty="0">
              <a:solidFill>
                <a:srgbClr val="92D050"/>
              </a:solidFill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4.</a:t>
            </a:r>
            <a:r>
              <a:rPr lang="pt-PT" sz="105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050" dirty="0">
                <a:latin typeface="Arial Narrow" panose="020B0606020202030204" pitchFamily="34" charset="0"/>
              </a:rPr>
              <a:t>L'Organisation a négocié avec ses partenaires pour offrir aux participants à l'événement les meilleurs tarifs pour les hôtels, les vols et les restaurants au Cap-Vert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5. </a:t>
            </a:r>
            <a:r>
              <a:rPr lang="fr-FR" sz="1050" dirty="0">
                <a:latin typeface="Arial Narrow" panose="020B0606020202030204" pitchFamily="34" charset="0"/>
              </a:rPr>
              <a:t>Le prix du forfait présenté correspond à la participation de 1 Pax. Pour les groupes (minimum 10 personnes), les délégations officielles ou les entités gouvernementales, l'Organisation doit être contactée pour un traitement spécifique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i="1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6. </a:t>
            </a:r>
            <a:r>
              <a:rPr lang="fr-FR" sz="1050" dirty="0">
                <a:latin typeface="Arial Narrow" panose="020B0606020202030204" pitchFamily="34" charset="0"/>
              </a:rPr>
              <a:t>L'hébergement considéré dans ce forfait est sur la liste des hôtels incluse dans les informations générales sur </a:t>
            </a:r>
            <a:r>
              <a:rPr lang="fr-FR" sz="1050" dirty="0" smtClean="0">
                <a:latin typeface="Arial Narrow" panose="020B0606020202030204" pitchFamily="34" charset="0"/>
              </a:rPr>
              <a:t>l'événement (http</a:t>
            </a:r>
            <a:r>
              <a:rPr lang="fr-FR" sz="1050" dirty="0">
                <a:latin typeface="Arial Narrow" panose="020B0606020202030204" pitchFamily="34" charset="0"/>
              </a:rPr>
              <a:t>://www.basaltconference.com</a:t>
            </a:r>
            <a:r>
              <a:rPr lang="fr-FR" sz="1050" dirty="0" smtClean="0">
                <a:latin typeface="Arial Narrow" panose="020B0606020202030204" pitchFamily="34" charset="0"/>
              </a:rPr>
              <a:t>/).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7.</a:t>
            </a:r>
            <a:r>
              <a:rPr lang="pt-PT" sz="105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050" dirty="0">
                <a:latin typeface="Arial Narrow" panose="020B0606020202030204" pitchFamily="34" charset="0"/>
              </a:rPr>
              <a:t>Le programme détaillé est disponible sur www.basaltconference.com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8.</a:t>
            </a:r>
            <a:r>
              <a:rPr lang="pt-PT" sz="105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050" dirty="0">
                <a:latin typeface="Arial Narrow" panose="020B0606020202030204" pitchFamily="34" charset="0"/>
              </a:rPr>
              <a:t>Ce package est destiné aux participants internationaux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>
                <a:latin typeface="Arial Narrow" panose="020B0606020202030204" pitchFamily="34" charset="0"/>
              </a:rPr>
              <a:t>9.</a:t>
            </a:r>
            <a:r>
              <a:rPr lang="pt-PT" sz="1050" b="1" dirty="0">
                <a:solidFill>
                  <a:srgbClr val="92D050"/>
                </a:solidFill>
                <a:latin typeface="Arial Narrow" panose="020B0606020202030204" pitchFamily="34" charset="0"/>
              </a:rPr>
              <a:t> </a:t>
            </a:r>
            <a:r>
              <a:rPr lang="fr-FR" sz="1050" dirty="0">
                <a:latin typeface="Arial Narrow" panose="020B0606020202030204" pitchFamily="34" charset="0"/>
              </a:rPr>
              <a:t>Toute modification demandée sera reflétée dans le prix du forfait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</a:p>
          <a:p>
            <a:pPr algn="just">
              <a:lnSpc>
                <a:spcPts val="1200"/>
              </a:lnSpc>
              <a:defRPr lang="pt-PT"/>
            </a:pPr>
            <a:endParaRPr lang="pt-PT" sz="1050" dirty="0">
              <a:latin typeface="Arial Narrow" panose="020B0606020202030204" pitchFamily="34" charset="0"/>
            </a:endParaRPr>
          </a:p>
          <a:p>
            <a:pPr algn="just">
              <a:lnSpc>
                <a:spcPts val="1200"/>
              </a:lnSpc>
              <a:defRPr lang="pt-PT"/>
            </a:pPr>
            <a:r>
              <a:rPr lang="pt-PT" sz="1050" b="1" dirty="0" smtClean="0">
                <a:latin typeface="Arial Narrow" panose="020B0606020202030204" pitchFamily="34" charset="0"/>
              </a:rPr>
              <a:t>10. </a:t>
            </a:r>
            <a:r>
              <a:rPr lang="fr-FR" sz="1050" dirty="0">
                <a:latin typeface="Arial Narrow" panose="020B0606020202030204" pitchFamily="34" charset="0"/>
              </a:rPr>
              <a:t>Dans les cas où le transporteur aérien officiel ne dessert pas l'itinéraire prévu, l'Organisation peut aider à organiser le </a:t>
            </a:r>
            <a:r>
              <a:rPr lang="fr-FR" sz="1050" dirty="0" smtClean="0">
                <a:latin typeface="Arial Narrow" panose="020B0606020202030204" pitchFamily="34" charset="0"/>
              </a:rPr>
              <a:t>voyage </a:t>
            </a:r>
            <a:r>
              <a:rPr lang="fr-FR" sz="1050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avec une autre ligne</a:t>
            </a:r>
            <a:r>
              <a:rPr lang="fr-FR" sz="1050" dirty="0" smtClean="0">
                <a:latin typeface="Arial Narrow" panose="020B0606020202030204" pitchFamily="34" charset="0"/>
              </a:rPr>
              <a:t>.</a:t>
            </a:r>
            <a:endParaRPr lang="en-US" sz="1050" dirty="0">
              <a:latin typeface="Arial Narrow" panose="020B0606020202030204" pitchFamily="34" charset="0"/>
            </a:endParaRPr>
          </a:p>
        </p:txBody>
      </p:sp>
      <p:sp>
        <p:nvSpPr>
          <p:cNvPr id="84" name="CaixaDeTexto 4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Di////7AwAAOgKAAAyDwAAECAAACYAAAAIAAAA//////////8="/>
              </a:ext>
            </a:extLst>
          </p:cNvSpPr>
          <p:nvPr/>
        </p:nvSpPr>
        <p:spPr>
          <a:xfrm>
            <a:off x="-19050" y="1601470"/>
            <a:ext cx="1791970" cy="36957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en-US" b="1" i="1" dirty="0" smtClean="0">
                <a:solidFill>
                  <a:srgbClr val="31869B"/>
                </a:solidFill>
              </a:rPr>
              <a:t>PACKAGE </a:t>
            </a:r>
            <a:r>
              <a:rPr lang="en-US" b="1" i="1" dirty="0">
                <a:solidFill>
                  <a:srgbClr val="31869B"/>
                </a:solidFill>
              </a:rPr>
              <a:t>BASE:</a:t>
            </a:r>
          </a:p>
        </p:txBody>
      </p:sp>
      <p:sp>
        <p:nvSpPr>
          <p:cNvPr id="85" name="Rectângulo 39"/>
          <p:cNvSpPr>
            <a:extLst>
              <a:ext uri="smNativeData">
                <pr:smNativeData xmlns:pr="smNativeData" xmlns:p14="http://schemas.microsoft.com/office/powerpoint/2010/main" xmlns="" val="SMDATA_13_6EexXRMAAAAlAAAAZAAAAA0AAAAAkAAAAEgAAACQAAAASAAAAAAAAAAB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DtgjAAoAAAAAQAAABQAAAAUAAAAFAAAAAEAAAAAAAAAZAAAAGQAAAAAAAAAZAAAAGQAAAAVAAAAYAAAAAAAAAAAAAAADwAAACADAAAAAAAAAAAAAAEAAACgMgAAVgcAAKr4//8BAAAAf39/AAEAAABkAAAAAAAAABQAAABAHwAAAAAAACYAAAAAAAAAwOD//wAAAAAmAAAAZAAAABYAAABMAAAAAQAAAAAAAAABAAAAAAAAAAEAAAAAAAAAPAAAAAAAAAA8AAAAZAAAAGQAAAAAAAAAy8vLADwAAAAAAAAAPAAAAGQAAABkAAAAAAAAABcAAAAUAAAAAAAAAAAAAAD/fwAA/38AAAAAAAAJAAAABAAAAAAAAAAMAAAAEAAAAAAAAAAAAAAAAAAAAAAAAAAeAAAAaAAAAAAAAAAAAAAAAAAAAAAAAAAAAAAAECcAABAnAAAAAAAAAAAAAAAAAAAAAAAAAAAAAAAAAAAAAAAAAAAAAFAAAAAAAAAAwMD/AAAAAAAAAAAAAAAAAAAAAABkAAAAAAAAAH9/fwAKAAAAHwAAAFQAAABPgb0F////AQAAAAAAAAAAAAAAAAAAAAAAAAAAAAAAAAAAAAAAAAAAO2CMAH9/fwAAAAAAy8vLAMDA/wB/f38AAAAAAAAAAAAAAAAAAAAAAAAAAAAhAAAAGAAAABQAAAD1AgAAFBIAAKYVAADsJQAAEAAAACYAAAAIAAAA//////////8="/>
              </a:ext>
            </a:extLst>
          </p:cNvSpPr>
          <p:nvPr/>
        </p:nvSpPr>
        <p:spPr>
          <a:xfrm>
            <a:off x="271178" y="2007235"/>
            <a:ext cx="3395346" cy="3994511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>
              <a:srgbClr val="000000">
                <a:alpha val="40000"/>
              </a:srgbClr>
            </a:outerShdw>
          </a:effectLst>
        </p:spPr>
        <p:txBody>
          <a:bodyPr vert="horz" wrap="square" lIns="91440" tIns="45720" rIns="91440" bIns="45720" numCol="1" spcCol="215900" anchor="ctr"/>
          <a:lstStyle/>
          <a:p>
            <a:pPr>
              <a:lnSpc>
                <a:spcPts val="1800"/>
              </a:lnSpc>
            </a:pPr>
            <a:r>
              <a:rPr lang="fr-FR" sz="1050" dirty="0" smtClean="0">
                <a:latin typeface="Arial Narrow" panose="020B0606020202030204" pitchFamily="34" charset="0"/>
              </a:rPr>
              <a:t>Offre </a:t>
            </a:r>
            <a:r>
              <a:rPr lang="fr-FR" sz="1050" dirty="0">
                <a:latin typeface="Arial Narrow" panose="020B0606020202030204" pitchFamily="34" charset="0"/>
              </a:rPr>
              <a:t>d'un apéritif à l'arrivée</a:t>
            </a:r>
          </a:p>
          <a:p>
            <a:pPr>
              <a:lnSpc>
                <a:spcPts val="1800"/>
              </a:lnSpc>
            </a:pPr>
            <a:r>
              <a:rPr lang="fr-FR" sz="1050" dirty="0" err="1">
                <a:latin typeface="Arial Narrow" panose="020B0606020202030204" pitchFamily="34" charset="0"/>
              </a:rPr>
              <a:t>WiFi</a:t>
            </a:r>
            <a:r>
              <a:rPr lang="fr-FR" sz="1050" dirty="0">
                <a:latin typeface="Arial Narrow" panose="020B0606020202030204" pitchFamily="34" charset="0"/>
              </a:rPr>
              <a:t> disponible à l'hôtel et sur place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Documentation de l'événement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Réception de bienvenue [1 pax]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Annales de l'événement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Accès au Business Forum [1 pax</a:t>
            </a:r>
            <a:r>
              <a:rPr lang="fr-FR" sz="1050" dirty="0" smtClean="0">
                <a:latin typeface="Arial Narrow" panose="020B0606020202030204" pitchFamily="34" charset="0"/>
              </a:rPr>
              <a:t>]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Accès au Business Round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Accès à la conférence </a:t>
            </a:r>
            <a:r>
              <a:rPr lang="fr-FR" sz="1050" dirty="0" smtClean="0">
                <a:latin typeface="Arial Narrow" panose="020B0606020202030204" pitchFamily="34" charset="0"/>
              </a:rPr>
              <a:t>internationale [</a:t>
            </a:r>
            <a:r>
              <a:rPr lang="fr-FR" sz="1050" dirty="0">
                <a:latin typeface="Arial Narrow" panose="020B0606020202030204" pitchFamily="34" charset="0"/>
              </a:rPr>
              <a:t>1 pax]</a:t>
            </a:r>
          </a:p>
          <a:p>
            <a:pPr>
              <a:lnSpc>
                <a:spcPts val="1800"/>
              </a:lnSpc>
            </a:pPr>
            <a:r>
              <a:rPr lang="fr-FR" sz="1050" dirty="0" smtClean="0">
                <a:latin typeface="Arial Narrow" panose="020B0606020202030204" pitchFamily="34" charset="0"/>
              </a:rPr>
              <a:t>Déjeuner </a:t>
            </a:r>
            <a:r>
              <a:rPr lang="fr-FR" sz="1050" dirty="0">
                <a:latin typeface="Arial Narrow" panose="020B0606020202030204" pitchFamily="34" charset="0"/>
              </a:rPr>
              <a:t>buffet [1 pax]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2 pauses café par jour</a:t>
            </a:r>
          </a:p>
          <a:p>
            <a:pPr>
              <a:lnSpc>
                <a:spcPts val="1800"/>
              </a:lnSpc>
            </a:pPr>
            <a:r>
              <a:rPr lang="fr-FR" sz="1050" dirty="0">
                <a:latin typeface="Arial Narrow" panose="020B0606020202030204" pitchFamily="34" charset="0"/>
              </a:rPr>
              <a:t>Dîner de Gala [1 pax]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en-US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Transfers 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Héberg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., 6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nuits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,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dans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un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hotel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inscrit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sur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la liste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officielle</a:t>
            </a:r>
            <a:endParaRPr lang="pt-PT" sz="1050" dirty="0" smtClean="0">
              <a:solidFill>
                <a:schemeClr val="tx1"/>
              </a:solidFill>
              <a:latin typeface="Arial Narrow" panose="020B0606020202030204" pitchFamily="34" charset="0"/>
              <a:cs typeface="Arial" pitchFamily="2" charset="0"/>
            </a:endParaRP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Remise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sur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le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transporteur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officiel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de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l’événement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</a:p>
          <a:p>
            <a:pPr>
              <a:lnSpc>
                <a:spcPts val="18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Présence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du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logo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sur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le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site de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l’événement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</a:p>
          <a:p>
            <a:pPr>
              <a:lnSpc>
                <a:spcPts val="6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endParaRPr lang="pt-PT" sz="1050" dirty="0" smtClean="0">
              <a:solidFill>
                <a:schemeClr val="tx1"/>
              </a:solidFill>
              <a:latin typeface="Arial Narrow" panose="020B0606020202030204" pitchFamily="34" charset="0"/>
              <a:cs typeface="Arial" pitchFamily="2" charset="0"/>
            </a:endParaRPr>
          </a:p>
          <a:p>
            <a:pPr>
              <a:lnSpc>
                <a:spcPts val="1200"/>
              </a:lnSpc>
              <a:defRPr lang="pt-PT">
                <a:solidFill>
                  <a:srgbClr val="FFFFFF"/>
                </a:solidFill>
                <a:latin typeface="Calibri" pitchFamily="2" charset="0"/>
                <a:ea typeface="Calibri" pitchFamily="2" charset="0"/>
                <a:cs typeface="Calibri" pitchFamily="2" charset="0"/>
              </a:defRPr>
            </a:pP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Divulgation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de la demande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et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offre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d’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opportunités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d’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affaires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sur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le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site de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l’événement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05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pendant</a:t>
            </a:r>
            <a:r>
              <a:rPr lang="pt-PT" sz="105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 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6 </a:t>
            </a:r>
            <a:r>
              <a:rPr lang="pt-PT" sz="1200" dirty="0" err="1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mois</a:t>
            </a:r>
            <a:r>
              <a:rPr lang="pt-PT" sz="1200" dirty="0" smtClean="0">
                <a:solidFill>
                  <a:schemeClr val="tx1"/>
                </a:solidFill>
                <a:latin typeface="Arial Narrow" panose="020B0606020202030204" pitchFamily="34" charset="0"/>
                <a:cs typeface="Arial" pitchFamily="2" charset="0"/>
              </a:rPr>
              <a:t>.</a:t>
            </a:r>
          </a:p>
        </p:txBody>
      </p:sp>
      <p:sp>
        <p:nvSpPr>
          <p:cNvPr id="86" name="CaixaDeTexto 93"/>
          <p:cNvSpPr>
            <a:extLst>
              <a:ext uri="smNativeData">
                <pr:smNativeData xmlns:pr="smNativeData" xmlns:p14="http://schemas.microsoft.com/office/powerpoint/2010/main" xmlns="" val="SMDATA_13_6EexXRMAAAAlAAAAZAAAAE0AAAAAkAAAAEgAAACQAAAASAAAAAAAAAAAAAAAAAAAAAEAAABQAAAAAAAAAAAA4D8AAAAAAADgPwAAAAAAAOA/AAAAAAAA4D8AAAAAAADgPwAAAAAAAOA/AAAAAAAA4D8AAAAAAADgPwAAAAAAAOA/AAAAAAAA4D8CAAAAjAAAAAAAAAAAAAAAT4G9DP///wgAAAAAAAAAAAAAAAAAAAAAAAAAAAAAAAAAAAAAZAAAAAEAAABAAAAAAAAAAAAAAAAAAAAAAAAAAAAAAAAAAAAAAAAAAAAAAAAAAAAAAAAAAAAAAAAAAAAAAAAAAAAAAAAAAAAAAAAAAAAAAAAAAAAAAAAAAAAAAAAAAAAAFAAAADwAAAAAAAAAAAAAAAAAAAAPAAAAAQAAACMAAAAjAAAAIwAAAB4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BPgb0F////AQAAAAAAAAAAAAAAAAAAAAAAAAAAAAAAAAAAAAAAAAAAAAAAAH9/fwDu7OEDzMzMAMDA/wB/f38AAAAAAAAAAAAAAAAAAAAAAAAAAAAhAAAAGAAAABQAAAAlAwAAsg4AANIHAADHEAAAECAAACYAAAAIAAAA//////////8="/>
              </a:ext>
            </a:extLst>
          </p:cNvSpPr>
          <p:nvPr/>
        </p:nvSpPr>
        <p:spPr>
          <a:xfrm>
            <a:off x="378657" y="1797685"/>
            <a:ext cx="1212215" cy="33845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spcCol="215900" anchor="t"/>
          <a:lstStyle/>
          <a:p>
            <a:pPr>
              <a:defRPr lang="pt-PT"/>
            </a:pPr>
            <a:r>
              <a:rPr lang="pt-PT" sz="1600" b="1" i="1" dirty="0" err="1">
                <a:solidFill>
                  <a:srgbClr val="C00000"/>
                </a:solidFill>
                <a:latin typeface="Arial Narrow" pitchFamily="2" charset="0"/>
                <a:cs typeface="Arial" pitchFamily="2" charset="0"/>
              </a:rPr>
              <a:t>Comprend</a:t>
            </a:r>
            <a:r>
              <a:rPr lang="pt-PT" sz="1600" b="1" i="1" dirty="0">
                <a:solidFill>
                  <a:srgbClr val="C00000"/>
                </a:solidFill>
                <a:latin typeface="Arial Narrow" pitchFamily="2" charset="0"/>
                <a:cs typeface="Arial" pitchFamily="2" charset="0"/>
              </a:rPr>
              <a:t> </a:t>
            </a:r>
            <a:r>
              <a:rPr lang="pt-PT" sz="1600" b="1" dirty="0" smtClean="0">
                <a:solidFill>
                  <a:srgbClr val="C00000"/>
                </a:solidFill>
                <a:latin typeface="Arial Narrow" pitchFamily="2" charset="0"/>
                <a:ea typeface="Calibri" pitchFamily="2" charset="0"/>
                <a:cs typeface="Arial" pitchFamily="2" charset="0"/>
              </a:rPr>
              <a:t>: </a:t>
            </a:r>
            <a:endParaRPr lang="en-US" sz="1600" b="1" i="1" dirty="0">
              <a:solidFill>
                <a:srgbClr val="31869B"/>
              </a:solidFill>
            </a:endParaRPr>
          </a:p>
        </p:txBody>
      </p:sp>
      <p:sp>
        <p:nvSpPr>
          <p:cNvPr id="88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LBEAADoBAADCJQAAEAAAACYAAAAIAAAA//////////8="/>
              </a:ext>
            </a:extLst>
          </p:cNvSpPr>
          <p:nvPr/>
        </p:nvSpPr>
        <p:spPr>
          <a:xfrm>
            <a:off x="66873" y="2067973"/>
            <a:ext cx="0" cy="4049205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0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zAQAAyBIAAOsCAADIEgAAAAAAACYAAAAIAAAA//////////8="/>
              </a:ext>
            </a:extLst>
          </p:cNvSpPr>
          <p:nvPr/>
        </p:nvSpPr>
        <p:spPr>
          <a:xfrm rot="5400000">
            <a:off x="202128" y="2334730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1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YBQAAPMCAABgFAAAAAAAACYAAAAIAAAA//////////8="/>
              </a:ext>
            </a:extLst>
          </p:cNvSpPr>
          <p:nvPr/>
        </p:nvSpPr>
        <p:spPr>
          <a:xfrm rot="5400000">
            <a:off x="206573" y="2558217"/>
            <a:ext cx="0" cy="280035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2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BDAQAA3RUAAPsCAADdFQAAAAAAACYAAAAIAAAA//////////8="/>
              </a:ext>
            </a:extLst>
          </p:cNvSpPr>
          <p:nvPr/>
        </p:nvSpPr>
        <p:spPr>
          <a:xfrm rot="5400000">
            <a:off x="212288" y="2776855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3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WhcAAO8CAABaFwAAAAAAACYAAAAIAAAA//////////8="/>
              </a:ext>
            </a:extLst>
          </p:cNvSpPr>
          <p:nvPr/>
        </p:nvSpPr>
        <p:spPr>
          <a:xfrm rot="5400000">
            <a:off x="204668" y="3006725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4" name="Linha1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aBoAAO8CAABoGgAAAAAAACYAAAAIAAAA//////////8="/>
              </a:ext>
            </a:extLst>
          </p:cNvSpPr>
          <p:nvPr/>
        </p:nvSpPr>
        <p:spPr>
          <a:xfrm rot="5400000">
            <a:off x="204668" y="3236595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5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L47T1g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3AQAAFhwAAO8CAAAWHAAAAAAAACYAAAAIAAAA//////////8="/>
              </a:ext>
            </a:extLst>
          </p:cNvSpPr>
          <p:nvPr/>
        </p:nvSpPr>
        <p:spPr>
          <a:xfrm rot="5400000">
            <a:off x="204668" y="3461385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6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6AQAAph0AAPMCAACmHQAAAAAAACYAAAAIAAAA//////////8="/>
              </a:ext>
            </a:extLst>
          </p:cNvSpPr>
          <p:nvPr/>
        </p:nvSpPr>
        <p:spPr>
          <a:xfrm rot="5400000">
            <a:off x="206573" y="3695383"/>
            <a:ext cx="0" cy="280035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7" name="Linha2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C/AgAArw8AAI0DAACvDwAAEAAAACYAAAAIAAAA//////////8="/>
              </a:ext>
            </a:extLst>
          </p:cNvSpPr>
          <p:nvPr/>
        </p:nvSpPr>
        <p:spPr>
          <a:xfrm rot="5400000">
            <a:off x="379293" y="1892935"/>
            <a:ext cx="0" cy="13081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8" name="Conexão recta 2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DSAgAAog8AANICAACaEAAAEAAAACYAAAAIAAAA//////////8="/>
              </a:ext>
            </a:extLst>
          </p:cNvSpPr>
          <p:nvPr/>
        </p:nvSpPr>
        <p:spPr>
          <a:xfrm>
            <a:off x="325953" y="1950085"/>
            <a:ext cx="0" cy="15748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99" name="Linha12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Ox8AAOgCAAA7HwAAAAAAACYAAAAIAAAA//////////8="/>
              </a:ext>
            </a:extLst>
          </p:cNvSpPr>
          <p:nvPr/>
        </p:nvSpPr>
        <p:spPr>
          <a:xfrm rot="5400000">
            <a:off x="200223" y="3910965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0" name="Linha11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zCAAAOgCAADMIAAAAAAAACYAAAAIAAAA//////////8="/>
              </a:ext>
            </a:extLst>
          </p:cNvSpPr>
          <p:nvPr/>
        </p:nvSpPr>
        <p:spPr>
          <a:xfrm rot="5400000">
            <a:off x="200223" y="4145280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1" name="Linha13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wAQAAciUAAOgCAAByJQAAAAAAACYAAAAIAAAA//////////8="/>
              </a:ext>
            </a:extLst>
          </p:cNvSpPr>
          <p:nvPr/>
        </p:nvSpPr>
        <p:spPr>
          <a:xfrm rot="5400000">
            <a:off x="200223" y="5518653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2" name="Linha15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pAQAA7yMAAOECAADvIwAAAAAAACYAAAAIAAAA//////////8="/>
              </a:ext>
            </a:extLst>
          </p:cNvSpPr>
          <p:nvPr/>
        </p:nvSpPr>
        <p:spPr>
          <a:xfrm rot="5400000">
            <a:off x="195778" y="4599940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3" name="Linha14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2AQAAXCIAAO8CAABcIgAAAAAAACYAAAAIAAAA//////////8="/>
              </a:ext>
            </a:extLst>
          </p:cNvSpPr>
          <p:nvPr/>
        </p:nvSpPr>
        <p:spPr>
          <a:xfrm rot="5400000">
            <a:off x="204033" y="4374833"/>
            <a:ext cx="0" cy="280035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6" name="Linha15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pAQAA7yMAAOECAADvIwAAAAAAACYAAAAIAAAA//////////8="/>
              </a:ext>
            </a:extLst>
          </p:cNvSpPr>
          <p:nvPr/>
        </p:nvSpPr>
        <p:spPr>
          <a:xfrm rot="5400000">
            <a:off x="196215" y="4828540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7" name="Linha15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pAQAA7yMAAOECAADvIwAAAAAAACYAAAAIAAAA//////////8="/>
              </a:ext>
            </a:extLst>
          </p:cNvSpPr>
          <p:nvPr/>
        </p:nvSpPr>
        <p:spPr>
          <a:xfrm rot="5400000">
            <a:off x="196215" y="5057140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8" name="Linha15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pAQAA7yMAAOECAADvIwAAAAAAACYAAAAIAAAA//////////8="/>
              </a:ext>
            </a:extLst>
          </p:cNvSpPr>
          <p:nvPr/>
        </p:nvSpPr>
        <p:spPr>
          <a:xfrm rot="5400000">
            <a:off x="196215" y="5276215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  <p:sp>
        <p:nvSpPr>
          <p:cNvPr id="109" name="Linha15"/>
          <p:cNvSpPr>
            <a:extLst>
              <a:ext uri="smNativeData">
                <pr:smNativeData xmlns:pr="smNativeData" xmlns:p14="http://schemas.microsoft.com/office/powerpoint/2010/main" xmlns="" val="SMDATA_13_6EexXRMAAAAlAAAACgAAAA0AAAAAkAAAAEgAAACQAAAASAAAAAAAAAAAAAAAAAAAAAEAAABQAAAAAAAAAAAA4D8AAAAAAADgPwAAAAAAAOA/AAAAAAAA4D8AAAAAAADgPwAAAAAAAOA/AAAAAAAA4D8AAAAAAADgPwAAAAAAAOA/AAAAAAAA4D8CAAAAjAAAAAAAAAAAAAAA////AP///wgAAAAAAAAAAAAAAAAAAAAAAAAAAAAAAAAAAAAAeAAAAAEAAABAAAAAAAAAAAAAAABaAAAAAAAAAAAAAAAAAAAAAAAAAAAAAAAAAAAAAAAAAAAAAAAAAAAAAAAAAAAAAAAAAAAAAAAAAAAAAAAAAAAAAAAAAAAAAAAAAAAAFAAAADwAAAABAAAAAAAAAJLQUAAeAAAAAQAAABQAAAAUAAAAFAAAAAEAAAAAAAAAZAAAAGQAAAAAAAAAZAAAAGQAAAAVAAAAYAAAAAAAAAAAAAAADwAAACADAAAAAAAAAAAAAAEAAACgMgAAVgcAAKr4//8BAAAAf39/AAEAAABkAAAAAAAAABQAAABAHwAAAAAAACYAAAAAAAAAwOD//wAAAAAmAAAAZAAAABYAAABMAAAAAAAAAAAAAAAEAAAAAAAAAAEAAADu7OEKAAAAACgAAAAoAAAAZAAAAGQAAAAAAAAAzMzMAAAAAABQAAAAUAAAAGQAAABkAAAAAAAAABcAAAAUAAAAAAAAAAAAAAD/fwAA/38AAAAAAAAJAAAABAAAAAAAAAAMAAAAEAAAAAAAAAAAAAAAAAAAAAAAAAAeAAAAaAAAAAAAAAAAAAAAAAAAAAAAAAAAAAAAECcAABAnAAAAAAAAAAAAAAAAAAAAAAAAAAAAAAAAAAAAAAAAAAAAABQAAAAAAAAAwMD/AAAAAABkAAAAMgAAAAAAAABkAAAAAAAAAH9/fwAKAAAAHwAAAFQAAAD///8A////AQAAAAAAAAAAAAAAAAAAAAAAAAAAAAAAAAAAAAAAAAAAktBQAH9/fwDu7OEDzMzMAMDA/wB/f38AAAAAAAAAAAAAAAAAAAAAAAAAAAAhAAAAGAAAABQAAAApAQAA7yMAAOECAADvIwAAAAAAACYAAAAIAAAA//////////8="/>
              </a:ext>
            </a:extLst>
          </p:cNvSpPr>
          <p:nvPr/>
        </p:nvSpPr>
        <p:spPr>
          <a:xfrm rot="5400000">
            <a:off x="205740" y="5852795"/>
            <a:ext cx="0" cy="279400"/>
          </a:xfrm>
          <a:prstGeom prst="line">
            <a:avLst/>
          </a:prstGeom>
          <a:noFill/>
          <a:ln w="19050" cap="flat" cmpd="sng" algn="ctr">
            <a:solidFill>
              <a:srgbClr val="92D050"/>
            </a:solidFill>
            <a:prstDash val="solid"/>
            <a:headEnd type="none"/>
            <a:tailEnd type="none"/>
          </a:ln>
          <a:effectLst/>
        </p:spPr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resentation">
  <a:themeElements>
    <a:clrScheme name="Presentation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resentation">
      <a:majorFont>
        <a:latin typeface="Franklin Gothic Medium"/>
        <a:ea typeface="Calibri"/>
        <a:cs typeface="Calibri"/>
      </a:majorFont>
      <a:minorFont>
        <a:latin typeface="Franklin Gothic Book"/>
        <a:ea typeface="Calibri"/>
        <a:cs typeface="Calibri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>
        <a:prstTxWarp prst="textNoShape">
          <a:avLst/>
        </a:prstTxWarp>
        <a:noAutofit/>
      </a:bodyPr>
      <a:lstStyle>
        <a:defPPr>
          <a:defRPr/>
        </a:defPPr>
      </a:lstStyle>
      <a:style>
        <a:lnRef idx="0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>
    <a:extraClrScheme>
      <a:clrScheme name="Presentation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9BBB59"/>
        </a:accent3>
        <a:accent4>
          <a:srgbClr val="8064A2"/>
        </a:accent4>
        <a:accent5>
          <a:srgbClr val="4BACC6"/>
        </a:accent5>
        <a:accent6>
          <a:srgbClr val="F79646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511</Words>
  <Application>Microsoft Office PowerPoint</Application>
  <PresentationFormat>Affichage à l'écran (4:3)</PresentationFormat>
  <Paragraphs>61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14" baseType="lpstr">
      <vt:lpstr>SimSun</vt:lpstr>
      <vt:lpstr>Arial</vt:lpstr>
      <vt:lpstr>Arial Black</vt:lpstr>
      <vt:lpstr>Arial Narrow</vt:lpstr>
      <vt:lpstr>Arial Rounded MT Bold</vt:lpstr>
      <vt:lpstr>Calibri</vt:lpstr>
      <vt:lpstr>Euphemia</vt:lpstr>
      <vt:lpstr>Franklin Gothic Book</vt:lpstr>
      <vt:lpstr>Franklin Gothic Medium</vt:lpstr>
      <vt:lpstr>Georgia</vt:lpstr>
      <vt:lpstr>Times New Roman</vt:lpstr>
      <vt:lpstr>Wingdings</vt:lpstr>
      <vt:lpstr>Presentation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lti</dc:creator>
  <cp:lastModifiedBy>ALLAH AMBROISE</cp:lastModifiedBy>
  <cp:revision>32</cp:revision>
  <dcterms:created xsi:type="dcterms:W3CDTF">2015-07-20T08:54:07Z</dcterms:created>
  <dcterms:modified xsi:type="dcterms:W3CDTF">2020-12-15T12:09:36Z</dcterms:modified>
</cp:coreProperties>
</file>