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8" r:id="rId2"/>
    <p:sldId id="259" r:id="rId3"/>
    <p:sldId id="260" r:id="rId4"/>
  </p:sldIdLst>
  <p:sldSz cx="6858000" cy="9144000" type="screen4x3"/>
  <p:notesSz cx="6858000" cy="9144000"/>
  <p:defaultTextStyle>
    <a:lvl1pPr marL="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1pPr>
    <a:lvl2pPr marL="4572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2pPr>
    <a:lvl3pPr marL="9144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3pPr>
    <a:lvl4pPr marL="13716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4pPr>
    <a:lvl5pPr marL="18288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9pPr>
  </p:defaultTextStyle>
  <p:extLst>
    <p:ext uri="{EFAFB233-063F-42B5-8137-9DF3F51BA10A}">
      <p15:sldGuideLst xmlns="" xmlns:p15="http://schemas.microsoft.com/office/powerpoint/2012/main">
        <p15:guide id="1" orient="horz" pos="2880">
          <p15:clr>
            <a:srgbClr val="A4A3A4"/>
          </p15:clr>
        </p15:guide>
        <p15:guide id="2" pos="216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 uri="smNativeData">
      <pr:smAppRevision xmlns="" xmlns:p14="http://schemas.microsoft.com/office/powerpoint/2010/main" xmlns:pr="smNativeData" dt="1570477494" val="971" revOS="4"/>
      <pr:smFileRevision xmlns="" xmlns:p14="http://schemas.microsoft.com/office/powerpoint/2010/main" xmlns:pr="smNativeData" dt="1570477494" val="0"/>
      <pr:guideOptions xmlns="" xmlns:p14="http://schemas.microsoft.com/office/powerpoint/2010/main" xmlns:pr="smNativeData" dt="1570477494" snapToGrid="1" snapToBorders="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56" autoAdjust="0"/>
    <p:restoredTop sz="94660"/>
  </p:normalViewPr>
  <p:slideViewPr>
    <p:cSldViewPr>
      <p:cViewPr>
        <p:scale>
          <a:sx n="100" d="100"/>
          <a:sy n="100" d="100"/>
        </p:scale>
        <p:origin x="-1214" y="-149"/>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28" d="100"/>
        <a:sy n="28" d="100"/>
      </p:scale>
      <p:origin x="0" y="0"/>
    </p:cViewPr>
  </p:sorterViewPr>
  <p:notesViewPr>
    <p:cSldViewPr>
      <p:cViewPr>
        <p:scale>
          <a:sx n="100" d="100"/>
          <a:sy n="100" d="100"/>
        </p:scale>
        <p:origin x="984" y="171"/>
      </p:cViewPr>
      <p:guideLst/>
    </p:cSldViewPr>
  </p:notesViewPr>
  <p:gridSpacing cx="71755" cy="71755"/>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ight Triangle 6"/>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Wob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GwAbAAMAAAAEAAAAAAAAAAAAAAAAAAAAAAAAAAeAAAAaAAAAAAAAAAAAAAAAAAAAAAAAAAAAAAAECcAABAnAAAAAAAAAAAAAAAAAAAAAAAAAAAAAAAAAAAAAAAAAAAAABQAAAAAAAAAwMD/AAAAAABkAAAAMgAAAAAAAABkAAAAAAAAAH9/fwAKAAAAHwAAAFQAAAD5ahsA////AQAAAAAAAAAAAAAAAAAAAAAAAAAAAAAAAAAAAAAAAAAAAAAAAn9/fwDu7OEDzMzMAMDA/wB/f38AAAAAAAAAAAAAAAAAAAAAAAAAAAAhAAAAGAAAABQAAAAAAAAAuBUAAHsQAABAOAAAEAAAACYAAAAIAAAA//////////8="/>
              </a:ext>
            </a:extLst>
          </p:cNvSpPr>
          <p:nvPr/>
        </p:nvSpPr>
        <p:spPr>
          <a:xfrm>
            <a:off x="0" y="3530600"/>
            <a:ext cx="2679065" cy="5613400"/>
          </a:xfrm>
          <a:custGeom>
            <a:avLst/>
            <a:gdLst/>
            <a:ahLst/>
            <a:cxnLst/>
            <a:rect l="0" t="0" r="2679065" b="5613400"/>
            <a:pathLst>
              <a:path w="2679065" h="5613400">
                <a:moveTo>
                  <a:pt x="0" y="5613400"/>
                </a:moveTo>
                <a:lnTo>
                  <a:pt x="0" y="0"/>
                </a:lnTo>
                <a:lnTo>
                  <a:pt x="2679065" y="5613400"/>
                </a:lnTo>
                <a:close/>
              </a:path>
            </a:pathLst>
          </a:custGeom>
          <a:solidFill>
            <a:srgbClr val="F96A1B"/>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3" name="Freeform 7"/>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IodkA////AQAAAAAAAAAAAAAAAAAAAAAAAAAAAAAAAAAAAAAAAAAAAAAAAn9/fwDu7OEDzMzMAMDA/wB/f38AAAAAAAAAAAAAAAAAAAAAAAAAAAAhAAAAGAAAABQAAAD9/////v///zAqAABAOAAAEAAAACYAAAAIAAAA//////////8="/>
              </a:ext>
            </a:extLst>
          </p:cNvSpPr>
          <p:nvPr/>
        </p:nvSpPr>
        <p:spPr>
          <a:xfrm>
            <a:off x="-1905" y="-1270"/>
            <a:ext cx="6859905" cy="9145270"/>
          </a:xfrm>
          <a:custGeom>
            <a:avLst/>
            <a:gdLst/>
            <a:ahLst/>
            <a:cxnLst/>
            <a:rect l="0" t="0" r="6859905" b="9145270"/>
            <a:pathLst>
              <a:path w="6859905" h="9145270">
                <a:moveTo>
                  <a:pt x="0" y="9145270"/>
                </a:moveTo>
                <a:lnTo>
                  <a:pt x="5803717" y="0"/>
                </a:lnTo>
                <a:lnTo>
                  <a:pt x="6859905" y="0"/>
                </a:lnTo>
                <a:lnTo>
                  <a:pt x="6859905" y="9145270"/>
                </a:lnTo>
                <a:lnTo>
                  <a:pt x="0" y="9145270"/>
                </a:lnTo>
                <a:close/>
              </a:path>
            </a:pathLst>
          </a:custGeom>
          <a:solidFill>
            <a:srgbClr val="08A1D9">
              <a:alpha val="79000"/>
            </a:srgbClr>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4" name="Title 1"/>
          <p:cNvSpPr>
            <a:spLocks noGrp="1" noChangeArrowheads="1"/>
            <a:extLst>
              <a:ext uri="smNativeData">
                <pr:smNativeData xmlns="" xmlns:p14="http://schemas.microsoft.com/office/powerpoint/2010/main" xmlns:pr="smNativeData" val="SMDATA_13_tpWbXRMAAAAlAAAAZAAAAA0AAAAAkAAAAEgAAACQAAAADg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FAwAAMQ4AANUdAAASGAAAEAAAACYAAAAIAAAAoYIAAAAAAAA="/>
              </a:ext>
            </a:extLst>
          </p:cNvSpPr>
          <p:nvPr>
            <p:ph type="ctrTitle"/>
          </p:nvPr>
        </p:nvSpPr>
        <p:spPr>
          <a:xfrm rot="19139998">
            <a:off x="612775" y="2306955"/>
            <a:ext cx="4236720" cy="1605915"/>
          </a:xfrm>
        </p:spPr>
        <p:txBody>
          <a:bodyPr vert="horz" wrap="square" lIns="91440" tIns="45720" rIns="91440" bIns="8890" numCol="1" spcCol="215900" anchor="b">
            <a:prstTxWarp prst="textNoShape">
              <a:avLst/>
            </a:prstTxWarp>
          </a:bodyPr>
          <a:lstStyle>
            <a:lvl1pPr>
              <a:defRPr lang="en-US" sz="3200" cap="all"/>
            </a:lvl1pPr>
            <a:lvl2pPr>
              <a:defRPr lang="pt-PT"/>
            </a:lvl2pPr>
            <a:lvl3pPr>
              <a:defRPr lang="pt-PT"/>
            </a:lvl3pPr>
            <a:lvl4pPr>
              <a:defRPr lang="pt-PT"/>
            </a:lvl4pPr>
            <a:lvl5pPr>
              <a:defRPr lang="pt-PT"/>
            </a:lvl5pPr>
            <a:lvl6pPr>
              <a:defRPr lang="pt-PT"/>
            </a:lvl6pPr>
            <a:lvl7pPr>
              <a:defRPr lang="pt-PT"/>
            </a:lvl7pPr>
            <a:lvl8pPr>
              <a:defRPr lang="pt-PT"/>
            </a:lvl8pPr>
            <a:lvl9pPr>
              <a:defRPr lang="pt-PT"/>
            </a:lvl9pPr>
          </a:lstStyle>
          <a:p>
            <a:pPr>
              <a:defRPr lang="en-US" cap="all"/>
            </a:pPr>
            <a:r>
              <a:t>Click to edit Master title style</a:t>
            </a:r>
          </a:p>
        </p:txBody>
      </p:sp>
      <p:sp>
        <p:nvSpPr>
          <p:cNvPr id="5" name="Subtitle 2"/>
          <p:cNvSpPr>
            <a:spLocks noGrp="1" noChangeArrowheads="1"/>
            <a:extLst>
              <a:ext uri="smNativeData">
                <pr:smNativeData xmlns="" xmlns:p14="http://schemas.microsoft.com/office/powerpoint/2010/main" xmlns:pr="smNativeData" val="SMDATA_13_tpWbXRMAAAAlAAAAZAAAAA0AAAAAkAAAAA4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YBQAARBQAAKIjAAD4FgAAEAAAACYAAAAIAAAAEYIAAAAAAAA="/>
              </a:ext>
            </a:extLst>
          </p:cNvSpPr>
          <p:nvPr>
            <p:ph type="subTitle" idx="1"/>
          </p:nvPr>
        </p:nvSpPr>
        <p:spPr>
          <a:xfrm rot="19139998">
            <a:off x="909320" y="3294380"/>
            <a:ext cx="4883150" cy="439420"/>
          </a:xfrm>
        </p:spPr>
        <p:txBody>
          <a:bodyPr vert="horz" wrap="square" lIns="91440" tIns="8890" rIns="91440" bIns="45720" numCol="1" spcCol="215900" anchor="t">
            <a:prstTxWarp prst="textNoShape">
              <a:avLst/>
            </a:prstTxWarp>
          </a:bodyPr>
          <a:lstStyle>
            <a:lvl1pPr marL="0" indent="0">
              <a:spcBef>
                <a:spcPts val="0"/>
              </a:spcBef>
              <a:defRPr lang="en-US" sz="1400" b="0" cap="all" spc="80">
                <a:latin typeface="Franklin Gothic Book" pitchFamily="2" charset="0"/>
                <a:ea typeface="Calibri" pitchFamily="2" charset="0"/>
                <a:cs typeface="Calibri" pitchFamily="2" charset="0"/>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cap="all"/>
            </a:pPr>
            <a:r>
              <a:t>Click to edit Master subtitle style</a:t>
            </a:r>
          </a:p>
        </p:txBody>
      </p:sp>
      <p:sp>
        <p:nvSpPr>
          <p:cNvPr id="6" name="Date Placeholder 3"/>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494F-01DE-CBBF-9026-F7EA076866A2}" type="datetime1">
              <a:t>29-05-2021</a:t>
            </a:fld>
            <a:endParaRPr/>
          </a:p>
        </p:txBody>
      </p:sp>
      <p:sp>
        <p:nvSpPr>
          <p:cNvPr id="7" name="Footer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8" name="Slide Number Placeholder 5"/>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790C-42DE-CB8F-9026-B4DA376866E1}" type="slidenum">
              <a:t>‹#›</a:t>
            </a:fld>
            <a:endParaRP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AAAAAAAAAAA="/>
              </a:ext>
            </a:extLst>
          </p:cNvSpPr>
          <p:nvPr>
            <p:ph type="title"/>
          </p:nvPr>
        </p:nvSpPr>
        <p:spPr/>
        <p:txBody>
          <a:bodyPr/>
          <a:lstStyle/>
          <a:p>
            <a:pPr>
              <a:defRPr lang="en-US" cap="all"/>
            </a:pPr>
            <a:r>
              <a:t>Click to edit Master title style</a:t>
            </a:r>
          </a:p>
        </p:txBody>
      </p:sp>
      <p:sp>
        <p:nvSpPr>
          <p:cNvPr id="3" name="Vertical Text Placeholder 2"/>
          <p:cNvSpPr>
            <a:spLocks noGrp="1" noChangeArrowheads="1"/>
            <a:extLst>
              <a:ext uri="smNativeData">
                <pr:smNativeData xmlns="" xmlns:p14="http://schemas.microsoft.com/office/powerpoint/2010/main" xmlns:pr="smNativeData" val="SMDATA_13_tpWbXRMAAAAlAAAAZAAAAA0AAAAAkAAAAEgAAACQAAAASAAAAAAAAAAAAAAAAQ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BwkAAH8mAABkJgAAEAAAACYAAAAIAAAAAgAAAAAAAAA="/>
              </a:ext>
            </a:extLst>
          </p:cNvSpPr>
          <p:nvPr>
            <p:ph idx="1"/>
          </p:nvPr>
        </p:nvSpPr>
        <p:spPr/>
        <p:txBody>
          <a:bodyPr vert="vert"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0636-78DE-CBF0-9026-8EA5486866DB}" type="datetime1">
              <a:t>29-05-2021</a:t>
            </a:fld>
            <a:endParaRPr/>
          </a:p>
        </p:txBody>
      </p:sp>
      <p:sp>
        <p:nvSpPr>
          <p:cNvPr id="5" name="Footer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6" name="Slide Number Placeholder 5"/>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3FC8-86DE-CBC9-9026-709C71686625}" type="slidenum">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noChangeArrowheads="1"/>
            <a:extLst>
              <a:ext uri="smNativeData">
                <pr:smNativeData xmlns="" xmlns:p14="http://schemas.microsoft.com/office/powerpoint/2010/main" xmlns:pr="smNativeData" val="SMDATA_13_tpWbXRMAAAAlAAAAZAAAAA0AAAAAkAAAAEgAAACQAAAASAAAAAAAAAABAAAAAQ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WHgAAQQIAABQoAACgKAAAEAAAACYAAAAIAAAAAwAAAAAAAAA="/>
              </a:ext>
            </a:extLst>
          </p:cNvSpPr>
          <p:nvPr>
            <p:ph type="title"/>
          </p:nvPr>
        </p:nvSpPr>
        <p:spPr>
          <a:xfrm>
            <a:off x="4972050" y="366395"/>
            <a:ext cx="1543050" cy="6237605"/>
          </a:xfrm>
        </p:spPr>
        <p:txBody>
          <a:bodyPr vert="vert" wrap="square" lIns="91440" tIns="45720" rIns="91440" bIns="45720" numCol="1" spcCol="215900" anchor="ctr">
            <a:prstTxWarp prst="textNoShape">
              <a:avLst/>
            </a:prstTxWarp>
          </a:bodyPr>
          <a:lstStyle/>
          <a:p>
            <a:pPr>
              <a:defRPr lang="en-US" cap="all"/>
            </a:pPr>
            <a:r>
              <a:t>Click to edit Master title style</a:t>
            </a:r>
          </a:p>
        </p:txBody>
      </p:sp>
      <p:sp>
        <p:nvSpPr>
          <p:cNvPr id="3" name="Vertical Text Placeholder 2"/>
          <p:cNvSpPr>
            <a:spLocks noGrp="1" noChangeArrowheads="1"/>
            <a:extLst>
              <a:ext uri="smNativeData">
                <pr:smNativeData xmlns="" xmlns:p14="http://schemas.microsoft.com/office/powerpoint/2010/main" xmlns:pr="smNativeData" val="SMDATA_13_tpWbXRMAAAAlAAAAZAAAAA0AAAAAkAAAAEgAAACQAAAASAAAAAAAAAAAAAAAAQ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cAgAAQQIAAOIdAACgKAAAEAAAACYAAAAIAAAAAwAAAAAAAAA="/>
              </a:ext>
            </a:extLst>
          </p:cNvSpPr>
          <p:nvPr>
            <p:ph idx="1"/>
          </p:nvPr>
        </p:nvSpPr>
        <p:spPr>
          <a:xfrm>
            <a:off x="342900" y="366395"/>
            <a:ext cx="4514850" cy="6237605"/>
          </a:xfrm>
        </p:spPr>
        <p:txBody>
          <a:bodyPr vert="vert"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5961-2FDE-CBAF-9026-D9FA1768668C}" type="datetime1">
              <a:t>29-05-2021</a:t>
            </a:fld>
            <a:endParaRPr/>
          </a:p>
        </p:txBody>
      </p:sp>
      <p:sp>
        <p:nvSpPr>
          <p:cNvPr id="5" name="Footer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6" name="Slide Number Placeholder 5"/>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1216-58DE-CBE4-9026-AEB15C6866F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AAAAAAAAAAA="/>
              </a:ext>
            </a:extLst>
          </p:cNvSpPr>
          <p:nvPr>
            <p:ph type="title"/>
          </p:nvPr>
        </p:nvSpPr>
        <p:spPr/>
        <p:txBody>
          <a:bodyPr/>
          <a:lstStyle/>
          <a:p>
            <a:pPr>
              <a:defRPr lang="en-US" cap="all"/>
            </a:pPr>
            <a:r>
              <a:t>Click to edit Master title style</a:t>
            </a:r>
          </a:p>
        </p:txBody>
      </p:sp>
      <p:sp>
        <p:nvSpPr>
          <p:cNvPr id="3" name="Content Placeholder 2"/>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BwkAAH8mAABkJgAAEAAAACYAAAAIAAAAAAAAAAAAAAA="/>
              </a:ext>
            </a:extLst>
          </p:cNvSpPr>
          <p:nvPr>
            <p:ph idx="1"/>
          </p:nvPr>
        </p:nvSpPr>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3799-D7DE-CBC1-9026-219479686674}" type="datetime1">
              <a:t>29-05-2021</a:t>
            </a:fld>
            <a:endParaRPr/>
          </a:p>
        </p:txBody>
      </p:sp>
      <p:sp>
        <p:nvSpPr>
          <p:cNvPr id="5" name="Footer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6" name="Slide Number Placeholder 5"/>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3AF5-BBDE-CBCC-9026-4D9974686618}"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Freeform 7"/>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Wob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GYfAAAMAAAAEAAAAAAAAAAAAAAAAAAAAAAAAAAeAAAAaAAAAAAAAAAAAAAAAAAAAAAAAAAAAAAAECcAABAnAAAAAAAAAAAAAAAAAAAAAAAAAAAAAAAAAAAAAAAAAAAAABQAAAAAAAAAwMD/AAAAAABkAAAAMgAAAAAAAABkAAAAAAAAAH9/fwAKAAAAHwAAAFQAAAD5ahsAAAAAAQAAAAAAAAAAAAAAAAAAAAAAAAAAAAAAAAAAAAAAAAAAAAAAAn9/fwAAAAADzMzMAMDA/wB/f38AAAAAAAAAAAAAAAAAAAAAAAAAAAAhAAAAGAAAABQAAAD9/////v///zAqAABAOAAAEAAAACYAAAAIAAAA//////////8="/>
              </a:ext>
            </a:extLst>
          </p:cNvSpPr>
          <p:nvPr/>
        </p:nvSpPr>
        <p:spPr>
          <a:xfrm>
            <a:off x="-1905" y="-1270"/>
            <a:ext cx="6859905" cy="9145270"/>
          </a:xfrm>
          <a:custGeom>
            <a:avLst/>
            <a:gdLst/>
            <a:ahLst/>
            <a:cxnLst/>
            <a:rect l="0" t="0" r="6859905" b="9145270"/>
            <a:pathLst>
              <a:path w="6859905" h="9145270">
                <a:moveTo>
                  <a:pt x="0" y="9145270"/>
                </a:moveTo>
                <a:lnTo>
                  <a:pt x="5803717" y="0"/>
                </a:lnTo>
                <a:lnTo>
                  <a:pt x="6859905" y="0"/>
                </a:lnTo>
                <a:lnTo>
                  <a:pt x="6859905" y="9145270"/>
                </a:lnTo>
                <a:lnTo>
                  <a:pt x="0" y="9145270"/>
                </a:lnTo>
                <a:close/>
              </a:path>
            </a:pathLst>
          </a:custGeom>
          <a:solidFill>
            <a:srgbClr val="F96A1B"/>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3" name="Right Triangle 6"/>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DUALQAMAAAAEAAAAAAAAAAAAAAAAAAAAAAAAAAeAAAAaAAAAAAAAAAAAAAAAAAAAAAAAAAAAAAAECcAABAnAAAAAAAAAAAAAAAAAAAAAAAAAAAAAAAAAAAAAAAAAAAAABQAAAAAAAAAwMD/AAAAAABkAAAAMgAAAAAAAABkAAAAAAAAAH9/fwAKAAAAHwAAAFQAAAAIodkAAAAAAQAAAAAAAAAAAAAAAAAAAAAAAAAAAAAAAAAAAAAAAAAAAAAAAn9/fwAAAAADzMzMAMDA/wB/f38AAAAAAAAAAAAAAAAAAAAAAAAAAAAhAAAAGAAAABQAAAAAAAAAuBUAAHsQAABAOAAAEAAAACYAAAAIAAAA//////////8="/>
              </a:ext>
            </a:extLst>
          </p:cNvSpPr>
          <p:nvPr/>
        </p:nvSpPr>
        <p:spPr>
          <a:xfrm>
            <a:off x="0" y="3530600"/>
            <a:ext cx="2679065" cy="5613400"/>
          </a:xfrm>
          <a:custGeom>
            <a:avLst/>
            <a:gdLst/>
            <a:ahLst/>
            <a:cxnLst/>
            <a:rect l="0" t="0" r="2679065" b="5613400"/>
            <a:pathLst>
              <a:path w="2679065" h="5613400">
                <a:moveTo>
                  <a:pt x="0" y="5613400"/>
                </a:moveTo>
                <a:lnTo>
                  <a:pt x="0" y="0"/>
                </a:lnTo>
                <a:lnTo>
                  <a:pt x="2679065" y="5613400"/>
                </a:lnTo>
                <a:close/>
              </a:path>
            </a:pathLst>
          </a:custGeom>
          <a:solidFill>
            <a:srgbClr val="08A1D9">
              <a:alpha val="79000"/>
            </a:srgbClr>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4" name="Title 1"/>
          <p:cNvSpPr>
            <a:spLocks noGrp="1" noChangeArrowheads="1"/>
            <a:extLst>
              <a:ext uri="smNativeData">
                <pr:smNativeData xmlns="" xmlns:p14="http://schemas.microsoft.com/office/powerpoint/2010/main" xmlns:pr="smNativeData" val="SMDATA_13_tpWbXRMAAAAlAAAAZAAAAA0AAAAAkAAAAEgAAACQAAAADg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IAwAAKg4AANodAAARGAAAEAAAACYAAAAIAAAAoYIAAAAAAAA="/>
              </a:ext>
            </a:extLst>
          </p:cNvSpPr>
          <p:nvPr>
            <p:ph type="title"/>
          </p:nvPr>
        </p:nvSpPr>
        <p:spPr>
          <a:xfrm rot="19139998">
            <a:off x="614680" y="2302510"/>
            <a:ext cx="4237990" cy="1609725"/>
          </a:xfrm>
        </p:spPr>
        <p:txBody>
          <a:bodyPr vert="horz" wrap="square" lIns="91440" tIns="45720" rIns="91440" bIns="8890" numCol="1" spcCol="215900" anchor="b">
            <a:prstTxWarp prst="textNoShape">
              <a:avLst/>
            </a:prstTxWarp>
          </a:bodyPr>
          <a:lstStyle>
            <a:lvl1pPr>
              <a:defRPr lang="en-US" sz="3200" cap="all"/>
            </a:lvl1pPr>
            <a:lvl2pPr>
              <a:defRPr lang="pt-PT"/>
            </a:lvl2pPr>
            <a:lvl3pPr>
              <a:defRPr lang="pt-PT"/>
            </a:lvl3pPr>
            <a:lvl4pPr>
              <a:defRPr lang="pt-PT"/>
            </a:lvl4pPr>
            <a:lvl5pPr>
              <a:defRPr lang="pt-PT"/>
            </a:lvl5pPr>
            <a:lvl6pPr>
              <a:defRPr lang="pt-PT"/>
            </a:lvl6pPr>
            <a:lvl7pPr>
              <a:defRPr lang="pt-PT"/>
            </a:lvl7pPr>
            <a:lvl8pPr>
              <a:defRPr lang="pt-PT"/>
            </a:lvl8pPr>
            <a:lvl9pPr>
              <a:defRPr lang="pt-PT"/>
            </a:lvl9pPr>
          </a:lstStyle>
          <a:p>
            <a:pPr>
              <a:defRPr lang="en-US" cap="all"/>
            </a:pPr>
            <a:r>
              <a:t>Click to edit Master title style</a:t>
            </a:r>
          </a:p>
        </p:txBody>
      </p:sp>
      <p:sp>
        <p:nvSpPr>
          <p:cNvPr id="5" name="Text Placeholder 2"/>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cBQAAPxQAAKYjAADyFgAAEAAAACYAAAAIAAAAAYIAAAAAAAA="/>
              </a:ext>
            </a:extLst>
          </p:cNvSpPr>
          <p:nvPr>
            <p:ph idx="1"/>
          </p:nvPr>
        </p:nvSpPr>
        <p:spPr>
          <a:xfrm rot="19139998">
            <a:off x="911860" y="3291205"/>
            <a:ext cx="4883150" cy="438785"/>
          </a:xfrm>
        </p:spPr>
        <p:txBody>
          <a:bodyPr/>
          <a:lstStyle>
            <a:lvl1pPr marL="0" indent="0">
              <a:spcBef>
                <a:spcPts val="0"/>
              </a:spcBef>
              <a:defRPr lang="en-US" sz="1400" b="0" cap="all" spc="80">
                <a:latin typeface="Franklin Gothic Book" pitchFamily="2" charset="0"/>
                <a:ea typeface="Calibri" pitchFamily="2" charset="0"/>
                <a:cs typeface="Calibri" pitchFamily="2" charset="0"/>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cap="all"/>
            </a:pPr>
            <a:r>
              <a:t>Click to edit Master text styles</a:t>
            </a:r>
          </a:p>
        </p:txBody>
      </p:sp>
      <p:sp>
        <p:nvSpPr>
          <p:cNvPr id="6" name="Date Placeholder 3"/>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4058-16DE-CBB6-9026-E0E30E6866B5}" type="datetime1">
              <a:t>29-05-2021</a:t>
            </a:fld>
            <a:endParaRPr/>
          </a:p>
        </p:txBody>
      </p:sp>
      <p:sp>
        <p:nvSpPr>
          <p:cNvPr id="7" name="Footer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DzJ7g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8" name="Slide Number Placeholder 5"/>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6868-26DE-CB9E-9026-D0CB26686685}"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Content Placeholder 2"/>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kAAJASAABzJwAAEAAAACYAAAAIAAAAAYAAAAAAAAA="/>
              </a:ext>
            </a:extLst>
          </p:cNvSpPr>
          <p:nvPr>
            <p:ph idx="1"/>
          </p:nvPr>
        </p:nvSpPr>
        <p:spPr>
          <a:xfrm>
            <a:off x="617220" y="1463040"/>
            <a:ext cx="2400300" cy="4949825"/>
          </a:xfrm>
        </p:spPr>
        <p:txBody>
          <a:bodyPr/>
          <a:lstStyle>
            <a:lvl1pPr>
              <a:defRPr lang="en-US" sz="2800"/>
            </a:lvl1pPr>
            <a:lvl2pPr>
              <a:defRPr lang="en-US" sz="2400"/>
            </a:lvl2pPr>
            <a:lvl3pPr>
              <a:defRPr lang="en-US" sz="2000"/>
            </a:lvl3pPr>
            <a:lvl4pPr>
              <a:defRPr lang="en-US" sz="1800"/>
            </a:lvl4pPr>
            <a:lvl5pPr>
              <a:defRPr lang="en-US" sz="1800"/>
            </a:lvl5pPr>
            <a:lvl6pPr>
              <a:defRPr lang="pt-PT"/>
            </a:lvl6pPr>
            <a:lvl7pPr>
              <a:defRPr lang="pt-PT"/>
            </a:lvl7pPr>
            <a:lvl8pPr>
              <a:defRPr lang="pt-PT"/>
            </a:lvl8pPr>
            <a:lvl9pPr>
              <a:defRPr lang="pt-PT"/>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3" name="Content Placeholder 3"/>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vFQAAAAkAAHMkAABzJwAAEAAAACYAAAAIAAAAAYAAAAAAAAA="/>
              </a:ext>
            </a:extLst>
          </p:cNvSpPr>
          <p:nvPr>
            <p:ph idx="2"/>
          </p:nvPr>
        </p:nvSpPr>
        <p:spPr>
          <a:xfrm>
            <a:off x="3524885" y="1463040"/>
            <a:ext cx="2400300" cy="4949825"/>
          </a:xfrm>
        </p:spPr>
        <p:txBody>
          <a:bodyPr/>
          <a:lstStyle>
            <a:lvl1pPr>
              <a:defRPr lang="en-US" sz="2800"/>
            </a:lvl1pPr>
            <a:lvl2pPr>
              <a:defRPr lang="en-US" sz="2400"/>
            </a:lvl2pPr>
            <a:lvl3pPr>
              <a:defRPr lang="en-US" sz="2000"/>
            </a:lvl3pPr>
            <a:lvl4pPr>
              <a:defRPr lang="en-US" sz="1800"/>
            </a:lvl4pPr>
            <a:lvl5pPr>
              <a:defRPr lang="en-US" sz="1800"/>
            </a:lvl5pPr>
            <a:lvl6pPr>
              <a:defRPr lang="pt-PT"/>
            </a:lvl6pPr>
            <a:lvl7pPr>
              <a:defRPr lang="pt-PT"/>
            </a:lvl7pPr>
            <a:lvl8pPr>
              <a:defRPr lang="pt-PT"/>
            </a:lvl8pPr>
            <a:lvl9pPr>
              <a:defRPr lang="pt-PT"/>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094E-00DE-CBFF-9026-F6AA476866A3}" type="datetime1">
              <a:t>29-05-2021</a:t>
            </a:fld>
            <a:endParaRPr/>
          </a:p>
        </p:txBody>
      </p:sp>
      <p:sp>
        <p:nvSpPr>
          <p:cNvPr id="5" name="Footer Placeholder 5"/>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6" name="Slide Number Placeholder 6"/>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5F4C-02DE-CBA9-9026-F4FC116866A1}" type="slidenum">
              <a:t>‹#›</a:t>
            </a:fld>
            <a:endParaRPr/>
          </a:p>
        </p:txBody>
      </p:sp>
      <p:sp>
        <p:nvSpPr>
          <p:cNvPr id="7" name="Title 7"/>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AAAAAAAAAAA="/>
              </a:ext>
            </a:extLst>
          </p:cNvSpPr>
          <p:nvPr>
            <p:ph type="title"/>
          </p:nvPr>
        </p:nvSpPr>
        <p:spPr/>
        <p:txBody>
          <a:bodyPr/>
          <a:lstStyle/>
          <a:p>
            <a:pPr>
              <a:defRPr lang="en-US" cap="all"/>
            </a:pPr>
            <a:r>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AAAAAAAAAAA="/>
              </a:ext>
            </a:extLst>
          </p:cNvSpPr>
          <p:nvPr>
            <p:ph type="title"/>
          </p:nvPr>
        </p:nvSpPr>
        <p:spPr/>
        <p:txBody>
          <a:bodyPr/>
          <a:lstStyle/>
          <a:p>
            <a:pPr>
              <a:defRPr lang="en-US" cap="all"/>
            </a:pPr>
            <a:r>
              <a:t>Click to edit Master title style</a:t>
            </a:r>
          </a:p>
        </p:txBody>
      </p:sp>
      <p:sp>
        <p:nvSpPr>
          <p:cNvPr id="3" name="Text Placeholder 2"/>
          <p:cNvSpPr>
            <a:spLocks noGrp="1" noChangeArrowheads="1"/>
            <a:extLst>
              <a:ext uri="smNativeData">
                <pr:smNativeData xmlns="" xmlns:p14="http://schemas.microsoft.com/office/powerpoint/2010/main" xmlns:pr="smNativeData" val="SMDATA_13_tpWbXRMAAAAlAAAAZAAAAA0AAAAAkAAAAEgAAACQAAAASA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DdlQi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kAAJASAACADQAAEAAAACYAAAAIAAAAgYAAAAAAAAA="/>
              </a:ext>
            </a:extLst>
          </p:cNvSpPr>
          <p:nvPr>
            <p:ph idx="1"/>
          </p:nvPr>
        </p:nvSpPr>
        <p:spPr>
          <a:xfrm>
            <a:off x="617220" y="1463040"/>
            <a:ext cx="2400300" cy="731520"/>
          </a:xfrm>
        </p:spPr>
        <p:txBody>
          <a:bodyPr vert="horz" wrap="square" lIns="91440" tIns="45720" rIns="91440" bIns="45720" numCol="1" spcCol="215900" anchor="b">
            <a:prstTxWarp prst="textNoShape">
              <a:avLst/>
            </a:prstTxWarp>
          </a:bodyPr>
          <a:lstStyle>
            <a:lvl1pPr marL="0" indent="0">
              <a:spcBef>
                <a:spcPts val="0"/>
              </a:spcBef>
              <a:defRPr lang="en-US" sz="1400" b="0" cap="all" spc="80">
                <a:latin typeface="Franklin Gothic Book" pitchFamily="2" charset="0"/>
                <a:ea typeface="Calibri" pitchFamily="2" charset="0"/>
                <a:cs typeface="Calibri" pitchFamily="2" charset="0"/>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cap="all"/>
            </a:pPr>
            <a:r>
              <a:t>Click to edit Master text styles</a:t>
            </a:r>
          </a:p>
        </p:txBody>
      </p:sp>
      <p:sp>
        <p:nvSpPr>
          <p:cNvPr id="4" name="Content Placeholder 3"/>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IAwAA9Q0AAIwSAAB1JwAAEAAAACYAAAAIAAAAAYAAAAAAAAA="/>
              </a:ext>
            </a:extLst>
          </p:cNvSpPr>
          <p:nvPr>
            <p:ph idx="2"/>
          </p:nvPr>
        </p:nvSpPr>
        <p:spPr>
          <a:xfrm>
            <a:off x="614680" y="2268855"/>
            <a:ext cx="2400300" cy="4145280"/>
          </a:xfrm>
        </p:spPr>
        <p:txBody>
          <a:bodyPr/>
          <a:lstStyle>
            <a:lvl1pPr>
              <a:defRPr lang="en-US" sz="2400"/>
            </a:lvl1pPr>
            <a:lvl2pPr>
              <a:defRPr lang="en-US" sz="2000"/>
            </a:lvl2pPr>
            <a:lvl3pPr>
              <a:defRPr lang="en-US" sz="1800"/>
            </a:lvl3pPr>
            <a:lvl4pPr>
              <a:defRPr lang="en-US"/>
            </a:lvl4pPr>
            <a:lvl5pPr>
              <a:defRPr lang="en-US"/>
            </a:lvl5pPr>
            <a:lvl6pPr>
              <a:defRPr lang="pt-PT"/>
            </a:lvl6pPr>
            <a:lvl7pPr>
              <a:defRPr lang="pt-PT"/>
            </a:lvl7pPr>
            <a:lvl8pPr>
              <a:defRPr lang="pt-PT"/>
            </a:lvl8pPr>
            <a:lvl9pPr>
              <a:defRPr lang="pt-PT"/>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5" name="Text Placeholder 4"/>
          <p:cNvSpPr>
            <a:spLocks noGrp="1" noChangeArrowheads="1"/>
            <a:extLst>
              <a:ext uri="smNativeData">
                <pr:smNativeData xmlns="" xmlns:p14="http://schemas.microsoft.com/office/powerpoint/2010/main" xmlns:pr="smNativeData" val="SMDATA_13_tpWbXRMAAAAlAAAAZAAAAA0AAAAAkAAAAEgAAACQAAAASA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vFQAAAAkAAHMkAACADQAAEAAAACYAAAAIAAAAgYAAAAAAAAA="/>
              </a:ext>
            </a:extLst>
          </p:cNvSpPr>
          <p:nvPr>
            <p:ph idx="3"/>
          </p:nvPr>
        </p:nvSpPr>
        <p:spPr>
          <a:xfrm>
            <a:off x="3524885" y="1463040"/>
            <a:ext cx="2400300" cy="731520"/>
          </a:xfrm>
        </p:spPr>
        <p:txBody>
          <a:bodyPr vert="horz" wrap="square" lIns="91440" tIns="45720" rIns="91440" bIns="45720" numCol="1" spcCol="215900" anchor="b">
            <a:prstTxWarp prst="textNoShape">
              <a:avLst/>
            </a:prstTxWarp>
          </a:bodyPr>
          <a:lstStyle>
            <a:lvl1pPr marL="0" indent="0">
              <a:spcBef>
                <a:spcPts val="0"/>
              </a:spcBef>
              <a:defRPr lang="en-US" sz="1400" b="0" cap="all" spc="80">
                <a:latin typeface="Franklin Gothic Book" pitchFamily="2" charset="0"/>
                <a:ea typeface="Calibri" pitchFamily="2" charset="0"/>
                <a:cs typeface="Calibri" pitchFamily="2" charset="0"/>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cap="all"/>
            </a:pPr>
            <a:r>
              <a:t>Click to edit Master text styles</a:t>
            </a:r>
          </a:p>
        </p:txBody>
      </p:sp>
      <p:sp>
        <p:nvSpPr>
          <p:cNvPr id="6" name="Content Placeholder 5"/>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vFQAA9Q0AAHMkAAB1JwAAEAAAACYAAAAIAAAAAYAAAAAAAAA="/>
              </a:ext>
            </a:extLst>
          </p:cNvSpPr>
          <p:nvPr>
            <p:ph idx="4"/>
          </p:nvPr>
        </p:nvSpPr>
        <p:spPr>
          <a:xfrm>
            <a:off x="3524885" y="2268855"/>
            <a:ext cx="2400300" cy="4145280"/>
          </a:xfrm>
        </p:spPr>
        <p:txBody>
          <a:bodyPr/>
          <a:lstStyle>
            <a:lvl1pPr>
              <a:defRPr lang="en-US" sz="2400"/>
            </a:lvl1pPr>
            <a:lvl2pPr>
              <a:defRPr lang="en-US" sz="2000"/>
            </a:lvl2pPr>
            <a:lvl3pPr>
              <a:defRPr lang="en-US" sz="1800"/>
            </a:lvl3pPr>
            <a:lvl4pPr>
              <a:defRPr lang="en-US"/>
            </a:lvl4pPr>
            <a:lvl5pPr>
              <a:defRPr lang="en-US"/>
            </a:lvl5pPr>
            <a:lvl6pPr>
              <a:defRPr lang="pt-PT"/>
            </a:lvl6pPr>
            <a:lvl7pPr>
              <a:defRPr lang="pt-PT"/>
            </a:lvl7pPr>
            <a:lvl8pPr>
              <a:defRPr lang="pt-PT"/>
            </a:lvl8pPr>
            <a:lvl9pPr>
              <a:defRPr lang="pt-PT"/>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7" name="Date Placeholder 6"/>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280E-40DE-CBDE-9026-B68B666866E3}" type="datetime1">
              <a:t>29-05-2021</a:t>
            </a:fld>
            <a:endParaRPr/>
          </a:p>
        </p:txBody>
      </p:sp>
      <p:sp>
        <p:nvSpPr>
          <p:cNvPr id="8" name="Footer Placeholder 7"/>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9" name="Slide Number Placeholder 8"/>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5BA9-E7DE-CBAD-9026-11F815686644}"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AAAAAAAAAAA="/>
              </a:ext>
            </a:extLst>
          </p:cNvSpPr>
          <p:nvPr>
            <p:ph type="title"/>
          </p:nvPr>
        </p:nvSpPr>
        <p:spPr/>
        <p:txBody>
          <a:bodyPr/>
          <a:lstStyle/>
          <a:p>
            <a:pPr>
              <a:defRPr lang="en-US" cap="all"/>
            </a:pPr>
            <a:r>
              <a:t>Click to edit Master title style</a:t>
            </a:r>
          </a:p>
        </p:txBody>
      </p:sp>
      <p:sp>
        <p:nvSpPr>
          <p:cNvPr id="3" name="Date Placeholder 2"/>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0774-3ADE-CBF1-9026-CCA449686699}" type="datetime1">
              <a:t>29-05-2021</a:t>
            </a:fld>
            <a:endParaRPr/>
          </a:p>
        </p:txBody>
      </p:sp>
      <p:sp>
        <p:nvSpPr>
          <p:cNvPr id="4" name="Footer Placeholder 3"/>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5" name="Slide Number Placeholder 4"/>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0558-16DE-CBF3-9026-E0A64B6866B5}" type="slidenum">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23BD-F3DE-CBD5-9026-05806D686650}" type="datetime1">
              <a:t>29-05-2021</a:t>
            </a:fld>
            <a:endParaRPr/>
          </a:p>
        </p:txBody>
      </p:sp>
      <p:sp>
        <p:nvSpPr>
          <p:cNvPr id="3" name="Footer Placeholder 2"/>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4" name="Slide Number Placeholder 3"/>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0E72-3CDE-CBF8-9026-CAAD4068669F}" type="slidenum">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Right Triangle 16"/>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Wob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xMgAMAAAAEAAAAAAAAAAAAAAAAAAAAAAAAAAeAAAAaAAAAAAAAAAAAAAAAAAAAAAAAAAAAAAAECcAABAnAAAAAAAAAAAAAAAAAAAAAAAAAAAAAAAAAAAAAAAAAAAAABQAAAAAAAAAwMD/AAAAAABkAAAAMgAAAAAAAABkAAAAAAAAAH9/fwAKAAAAHwAAAFQAAAD5ahsAAAAAAQAAAAAAAAAAAAAAAAAAAAAAAAAAAAAAAAAAAAAAAAAAAAAAAn9/fwAAAAADzMzMAMDA/wB/f38AAAAAAAAAAAAAAAAAAAAAAAAAAAAhAAAAGAAAABQAAAAAAAAAuBUAAHsQAABAOAAAEAAAACYAAAAIAAAA//////////8="/>
              </a:ext>
            </a:extLst>
          </p:cNvSpPr>
          <p:nvPr/>
        </p:nvSpPr>
        <p:spPr>
          <a:xfrm>
            <a:off x="0" y="3530600"/>
            <a:ext cx="2679065" cy="5613400"/>
          </a:xfrm>
          <a:custGeom>
            <a:avLst/>
            <a:gdLst/>
            <a:ahLst/>
            <a:cxnLst/>
            <a:rect l="0" t="0" r="2679065" b="5613400"/>
            <a:pathLst>
              <a:path w="2679065" h="5613400">
                <a:moveTo>
                  <a:pt x="0" y="5613400"/>
                </a:moveTo>
                <a:lnTo>
                  <a:pt x="0" y="0"/>
                </a:lnTo>
                <a:lnTo>
                  <a:pt x="2679065" y="5613400"/>
                </a:lnTo>
                <a:close/>
              </a:path>
            </a:pathLst>
          </a:custGeom>
          <a:solidFill>
            <a:srgbClr val="F96A1B"/>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3" name="Right Triangle 17"/>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Jhh9AEMAAAAEAAAAAAAAAAAAAAAAAAAAAAAAAAeAAAAaAAAAAAAAAAAAAAAAAAAAAAAAAAAAAAAECcAABAnAAAAAAAAAAAAAAAAAAAAAAAAAAAAAAAAAAAAAAAAAAAAABQAAAAAAAAAwMD/AAAAAABkAAAAMgAAAAAAAABkAAAAAAAAAH9/fwAKAAAAHwAAAFQAAAAIodkAAAAAAQAAAAAAAAAAAAAAAAAAAAAAAAAAAAAAAAAAAAAAAAAAAAAAAn9/fwAAAAADzMzMAMDA/wB/f38AAAAAAAAAAAAAAAAAAAAAAAAAAAAhAAAAGAAAABQAAAAAAAAAAAAAAKQjAABAOAAAEAAAACYAAAAIAAAA//////////8="/>
              </a:ext>
            </a:extLst>
          </p:cNvSpPr>
          <p:nvPr/>
        </p:nvSpPr>
        <p:spPr>
          <a:xfrm rot="5400012">
            <a:off x="-1675130" y="1675130"/>
            <a:ext cx="9144000" cy="5793740"/>
          </a:xfrm>
          <a:custGeom>
            <a:avLst/>
            <a:gdLst/>
            <a:ahLst/>
            <a:cxnLst/>
            <a:rect l="0" t="0" r="9144000" b="5793740"/>
            <a:pathLst>
              <a:path w="9144000" h="5793740">
                <a:moveTo>
                  <a:pt x="0" y="9144248"/>
                </a:moveTo>
                <a:lnTo>
                  <a:pt x="0" y="0"/>
                </a:lnTo>
                <a:lnTo>
                  <a:pt x="5793583" y="9144248"/>
                </a:lnTo>
                <a:close/>
              </a:path>
            </a:pathLst>
          </a:custGeom>
          <a:solidFill>
            <a:srgbClr val="08A1D9">
              <a:alpha val="79000"/>
            </a:srgbClr>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4" name="Title 1"/>
          <p:cNvSpPr>
            <a:spLocks noGrp="1" noChangeArrowheads="1"/>
            <a:extLst>
              <a:ext uri="smNativeData">
                <pr:smNativeData xmlns="" xmlns:p14="http://schemas.microsoft.com/office/powerpoint/2010/main" xmlns:pr="smNativeData" val="SMDATA_13_tpWbXRMAAAAlAAAAZAAAAA0AAAAAkAAAAEgAAACQAAAAAA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fAwAA7QwAAKsbAADdFQAAEAAAACYAAAAIAAAAoYIAAAAAAAA="/>
              </a:ext>
            </a:extLst>
          </p:cNvSpPr>
          <p:nvPr>
            <p:ph type="title"/>
          </p:nvPr>
        </p:nvSpPr>
        <p:spPr>
          <a:xfrm rot="19139998">
            <a:off x="588645" y="2101215"/>
            <a:ext cx="3909060" cy="1452880"/>
          </a:xfrm>
        </p:spPr>
        <p:txBody>
          <a:bodyPr vert="horz" wrap="square" lIns="91440" tIns="45720" rIns="91440" bIns="0" numCol="1" spcCol="215900" anchor="b">
            <a:prstTxWarp prst="textNoShape">
              <a:avLst/>
            </a:prstTxWarp>
          </a:bodyPr>
          <a:lstStyle>
            <a:lvl1pPr>
              <a:defRPr lang="en-US" cap="all">
                <a:solidFill>
                  <a:srgbClr val="FFFFFF"/>
                </a:solidFill>
              </a:defRPr>
            </a:lvl1pPr>
            <a:lvl2pPr>
              <a:defRPr lang="pt-PT"/>
            </a:lvl2pPr>
            <a:lvl3pPr>
              <a:defRPr lang="pt-PT"/>
            </a:lvl3pPr>
            <a:lvl4pPr>
              <a:defRPr lang="pt-PT"/>
            </a:lvl4pPr>
            <a:lvl5pPr>
              <a:defRPr lang="pt-PT"/>
            </a:lvl5pPr>
            <a:lvl6pPr>
              <a:defRPr lang="pt-PT"/>
            </a:lvl6pPr>
            <a:lvl7pPr>
              <a:defRPr lang="pt-PT"/>
            </a:lvl7pPr>
            <a:lvl8pPr>
              <a:defRPr lang="pt-PT"/>
            </a:lvl8pPr>
            <a:lvl9pPr>
              <a:defRPr lang="pt-PT"/>
            </a:lvl9pPr>
          </a:lstStyle>
          <a:p>
            <a:pPr>
              <a:defRPr lang="en-US" cap="all"/>
            </a:pPr>
            <a:r>
              <a:t>Click to edit Master title style</a:t>
            </a:r>
          </a:p>
        </p:txBody>
      </p:sp>
      <p:sp>
        <p:nvSpPr>
          <p:cNvPr id="5" name="Content Placeholder 2"/>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FQAAexUAAHsnAADAMAAAEAAAACYAAAAIAAAAAYAAAAAAAAA="/>
              </a:ext>
            </a:extLst>
          </p:cNvSpPr>
          <p:nvPr>
            <p:ph idx="1"/>
          </p:nvPr>
        </p:nvSpPr>
        <p:spPr>
          <a:xfrm>
            <a:off x="3562350" y="3491865"/>
            <a:ext cx="2855595" cy="4432935"/>
          </a:xfrm>
        </p:spPr>
        <p:txBody>
          <a:bodyPr/>
          <a:lstStyle>
            <a:lvl1pPr>
              <a:defRPr lang="en-US" sz="3200"/>
            </a:lvl1pPr>
            <a:lvl2pPr>
              <a:defRPr lang="en-US" sz="2800"/>
            </a:lvl2pPr>
            <a:lvl3pPr>
              <a:defRPr lang="en-US" sz="2400"/>
            </a:lvl3pPr>
            <a:lvl4pPr>
              <a:defRPr lang="en-US" sz="2000"/>
            </a:lvl4pPr>
            <a:lvl5pPr>
              <a:defRPr lang="en-US" sz="2000"/>
            </a:lvl5pPr>
            <a:lvl6pPr>
              <a:defRPr lang="pt-PT"/>
            </a:lvl6pPr>
            <a:lvl7pPr>
              <a:defRPr lang="pt-PT"/>
            </a:lvl7pPr>
            <a:lvl8pPr>
              <a:defRPr lang="pt-PT"/>
            </a:lvl8pPr>
            <a:lvl9pPr>
              <a:defRPr lang="pt-PT"/>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6" name="Text Placeholder 3"/>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9BQAAfBIAALkgAACYFwAAEAAAACYAAAAIAAAAAYIAAAAAAAA="/>
              </a:ext>
            </a:extLst>
          </p:cNvSpPr>
          <p:nvPr>
            <p:ph idx="2"/>
          </p:nvPr>
        </p:nvSpPr>
        <p:spPr>
          <a:xfrm rot="19139998">
            <a:off x="973455" y="3004820"/>
            <a:ext cx="4345940" cy="830580"/>
          </a:xfrm>
        </p:spPr>
        <p:txBody>
          <a:bodyPr/>
          <a:lstStyle>
            <a:lvl1pPr marL="0" indent="0">
              <a:spcBef>
                <a:spcPts val="300"/>
              </a:spcBef>
              <a:defRPr lang="en-US" sz="1400">
                <a:solidFill>
                  <a:srgbClr val="FFFFFF"/>
                </a:solidFill>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a:pPr>
            <a:r>
              <a:t>Click to edit Master text styles</a:t>
            </a:r>
          </a:p>
        </p:txBody>
      </p:sp>
      <p:sp>
        <p:nvSpPr>
          <p:cNvPr id="7" name="Date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724A-04DE-CB84-9026-F2D13C6866A7}" type="datetime1">
              <a:t>29-05-2021</a:t>
            </a:fld>
            <a:endParaRPr/>
          </a:p>
        </p:txBody>
      </p:sp>
      <p:sp>
        <p:nvSpPr>
          <p:cNvPr id="8" name="Footer Placeholder 5"/>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IAAAAAAAAA="/>
              </a:ext>
            </a:extLst>
          </p:cNvSpPr>
          <p:nvPr>
            <p:ph type="ftr" sz="quarter" idx="9"/>
          </p:nvPr>
        </p:nvSpPr>
        <p:spPr/>
        <p:txBody>
          <a:bodyPr/>
          <a:lstStyle>
            <a:lvl1pPr>
              <a:defRPr lang="pt-PT" cap="all">
                <a:solidFill>
                  <a:srgbClr val="434342"/>
                </a:solidFill>
              </a:defRPr>
            </a:lvl1pPr>
          </a:lstStyle>
          <a:p>
            <a:pPr>
              <a:defRPr lang="pt-PT" cap="all"/>
            </a:pPr>
            <a:endParaRPr/>
          </a:p>
        </p:txBody>
      </p:sp>
      <p:sp>
        <p:nvSpPr>
          <p:cNvPr id="9" name="Slide Number Placeholder 6"/>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ENDQg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Q0NCAH9/fwAAAAADzMzMAMDA/wB/f38AAAAAAAAAAAAAAAAAAAAAAAAAAAAhAAAAGAAAABQAAADCJgAAnTIAABQpAAC9NgAAEAAAACYAAAAIAAAAAIAAAIAfAAA="/>
              </a:ext>
            </a:extLst>
          </p:cNvSpPr>
          <p:nvPr>
            <p:ph type="sldNum" sz="quarter" idx="8"/>
          </p:nvPr>
        </p:nvSpPr>
        <p:spPr>
          <a:ln w="19050" cap="flat" cmpd="sng" algn="ctr">
            <a:solidFill>
              <a:srgbClr val="434342"/>
            </a:solidFill>
            <a:prstDash val="solid"/>
            <a:headEnd type="none"/>
            <a:tailEnd type="none"/>
          </a:ln>
        </p:spPr>
        <p:txBody>
          <a:bodyPr/>
          <a:lstStyle>
            <a:lvl1pPr>
              <a:defRPr lang="pt-PT">
                <a:solidFill>
                  <a:srgbClr val="434342"/>
                </a:solidFill>
              </a:defRPr>
            </a:lvl1pPr>
          </a:lstStyle>
          <a:p>
            <a:pPr>
              <a:defRPr lang="pt-PT"/>
            </a:pPr>
            <a:fld id="{339E77FE-B0DE-CB81-9026-46D439686613}" type="slidenum">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Picture Placeholder 10"/>
          <p:cNvSpPr>
            <a:spLocks noGrp="1" noChangeArrowheads="1"/>
            <a:extLst>
              <a:ext uri="smNativeData">
                <pr:smNativeData xmlns="" xmlns:p14="http://schemas.microsoft.com/office/powerpoint/2010/main" xmlns:pr="smNativeData" val="SMDATA_13_tpWbXRMAAAAlAAAAZAAAAA0AAAAAkAAAAEgAAAAgAQ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IodkAAAAAAQAAAAAAAAAAAAAAAAAAAAAAAAAAAAAAAAAAAAAAAAAAAAAAAn9/fwAAAAADzMzMAMDA/wB/f38AAAAAAAAAAAAAAAAAAAAAAAAAAAAhAAAAGAAAABQAAABcCQAAAAAAADAqAABAOAAAEAAAACYAAAAIAAAAiYAAAH8AAAA="/>
              </a:ext>
            </a:extLst>
          </p:cNvSpPr>
          <p:nvPr>
            <p:ph type="pic" idx="1"/>
          </p:nvPr>
        </p:nvSpPr>
        <p:spPr>
          <a:xfrm>
            <a:off x="1521460" y="0"/>
            <a:ext cx="5336540" cy="9144000"/>
          </a:xfrm>
          <a:solidFill>
            <a:srgbClr val="08A1D9">
              <a:alpha val="79000"/>
            </a:srgbClr>
          </a:solidFill>
        </p:spPr>
        <p:txBody>
          <a:bodyPr vert="horz" wrap="square" lIns="91440" tIns="45720" rIns="182880" bIns="45720" numCol="1" spcCol="215900" anchor="ctr">
            <a:prstTxWarp prst="textNoShape">
              <a:avLst/>
            </a:prstTxWarp>
          </a:bodyPr>
          <a:lstStyle>
            <a:lvl1pPr algn="r">
              <a:defRPr lang="en-US"/>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a:pPr>
            <a:r>
              <a:t>Click icon to add picture</a:t>
            </a:r>
          </a:p>
        </p:txBody>
      </p:sp>
      <p:sp>
        <p:nvSpPr>
          <p:cNvPr id="3" name="Right Triangle 8"/>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Wob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5ahsAAAAAAQAAAAAAAAAAAAAAAAAAAAAAAAAAAAAAAAAAAAAAAAAAAAAAAn9/fwAAAAADzMzMAMDA/wB/f38AAAAAAAAAAAAAAAAAAAAAAAAAAAAhAAAAGAAAABQAAAAAAAAAuBUAAHsQAABAOAAAEAAAACYAAAAIAAAA//////////8="/>
              </a:ext>
            </a:extLst>
          </p:cNvSpPr>
          <p:nvPr/>
        </p:nvSpPr>
        <p:spPr>
          <a:xfrm>
            <a:off x="0" y="3530600"/>
            <a:ext cx="2679065" cy="5613400"/>
          </a:xfrm>
          <a:custGeom>
            <a:avLst/>
            <a:gdLst/>
            <a:ahLst/>
            <a:cxnLst/>
            <a:rect l="0" t="0" r="2679065" b="5613400"/>
            <a:pathLst>
              <a:path w="2679065" h="5613400">
                <a:moveTo>
                  <a:pt x="0" y="5613400"/>
                </a:moveTo>
                <a:lnTo>
                  <a:pt x="0" y="0"/>
                </a:lnTo>
                <a:lnTo>
                  <a:pt x="2679065" y="5613400"/>
                </a:lnTo>
                <a:close/>
              </a:path>
            </a:pathLst>
          </a:custGeom>
          <a:solidFill>
            <a:srgbClr val="F96A1B"/>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4" name="Freeform 9"/>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GFsAAgMAAAAEAAAAAAAAAAAAAAAAAAAAAAAAAAeAAAAaAAAAAAAAAAAAAAAAAAAAAAAAAAAAAAAECcAABAnAAAAAAAAAAAAAAAAAAAAAAAAAAAAAAAAAAAAAAAAAAAAABQAAAAAAAAAwMD/AAAAAABkAAAAMgAAAAAAAABkAAAAAAAAAH9/fwAKAAAAHwAAAFQAAAAIodkAAAAAAQAAAAAAAAAAAAAAAAAAAAAAAAAAAAAAAAAAAAAAAAAAAAAAAn9/fwAAAAADzMzMAMDA/wB/f38AAAAAAAAAAAAAAAAAAAAAAAAAAAAhAAAAGAAAABQAAAAAAAAAaCkAAHsQAABAOAAAEAAAACYAAAAIAAAA//////////8="/>
              </a:ext>
            </a:extLst>
          </p:cNvSpPr>
          <p:nvPr/>
        </p:nvSpPr>
        <p:spPr>
          <a:xfrm>
            <a:off x="0" y="6731000"/>
            <a:ext cx="2679065" cy="2413000"/>
          </a:xfrm>
          <a:custGeom>
            <a:avLst/>
            <a:gdLst/>
            <a:ahLst/>
            <a:cxnLst/>
            <a:rect l="0" t="0" r="2679065" b="2413000"/>
            <a:pathLst>
              <a:path w="2679065" h="2413000">
                <a:moveTo>
                  <a:pt x="0" y="2413000"/>
                </a:moveTo>
                <a:lnTo>
                  <a:pt x="1528853" y="0"/>
                </a:lnTo>
                <a:lnTo>
                  <a:pt x="2679065" y="2413000"/>
                </a:lnTo>
                <a:lnTo>
                  <a:pt x="0" y="2413000"/>
                </a:lnTo>
                <a:close/>
              </a:path>
            </a:pathLst>
          </a:custGeom>
          <a:solidFill>
            <a:srgbClr val="08A1D9">
              <a:alpha val="79000"/>
            </a:srgbClr>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5" name="Title 1"/>
          <p:cNvSpPr>
            <a:spLocks noGrp="1" noChangeArrowheads="1"/>
            <a:extLst>
              <a:ext uri="smNativeData">
                <pr:smNativeData xmlns="" xmlns:p14="http://schemas.microsoft.com/office/powerpoint/2010/main" xmlns:pr="smNativeData" val="SMDATA_13_tpWbXRMAAAAlAAAAZAAAAA0AAAAAkAAAAEgAAACQAAAASA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ZAwAAFg4AAGkcAAA0FQAAEAAAACYAAAAIAAAAgQIAAAAAAAA="/>
              </a:ext>
            </a:extLst>
          </p:cNvSpPr>
          <p:nvPr>
            <p:ph type="title"/>
          </p:nvPr>
        </p:nvSpPr>
        <p:spPr>
          <a:xfrm rot="19139998">
            <a:off x="503555" y="2289810"/>
            <a:ext cx="4114800" cy="1156970"/>
          </a:xfrm>
        </p:spPr>
        <p:txBody>
          <a:bodyPr vert="horz" wrap="square" lIns="91440" tIns="45720" rIns="91440" bIns="45720" numCol="1" spcCol="215900" anchor="b">
            <a:prstTxWarp prst="textNoShape">
              <a:avLst/>
            </a:prstTxWarp>
          </a:bodyPr>
          <a:lstStyle/>
          <a:p>
            <a:pPr>
              <a:defRPr lang="en-US" cap="all"/>
            </a:pPr>
            <a:r>
              <a:t>Click to edit Master title style</a:t>
            </a:r>
          </a:p>
        </p:txBody>
      </p:sp>
      <p:sp>
        <p:nvSpPr>
          <p:cNvPr id="6" name="Text Placeholder 3"/>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HBQAA4xEAAGchAAD2FwAAEAAAACYAAAAIAAAAAYIAAAAAAAA="/>
              </a:ext>
            </a:extLst>
          </p:cNvSpPr>
          <p:nvPr>
            <p:ph idx="2"/>
          </p:nvPr>
        </p:nvSpPr>
        <p:spPr>
          <a:xfrm rot="19139998">
            <a:off x="857885" y="2907665"/>
            <a:ext cx="4572000" cy="987425"/>
          </a:xfrm>
        </p:spPr>
        <p:txBody>
          <a:bodyPr/>
          <a:lstStyle>
            <a:lvl1pPr marL="0" indent="0">
              <a:defRPr lang="en-US" sz="1400">
                <a:solidFill>
                  <a:srgbClr val="434342"/>
                </a:solidFill>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a:pPr>
            <a:r>
              <a:t>Click to edit Master text styles</a:t>
            </a:r>
          </a:p>
        </p:txBody>
      </p:sp>
      <p:sp>
        <p:nvSpPr>
          <p:cNvPr id="7" name="Date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0EAB-E5DE-CBF8-9026-13AD40686646}" type="datetime1">
              <a:t>29-05-2021</a:t>
            </a:fld>
            <a:endParaRPr/>
          </a:p>
        </p:txBody>
      </p:sp>
      <p:sp>
        <p:nvSpPr>
          <p:cNvPr id="8" name="Footer Placeholder 5"/>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9" name="Slide Number Placeholder 6"/>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5A31-7FDE-CBAC-9026-89F9146866DC}"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Freeform 6"/>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Wob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GYfAAAMAAAAEAAAAAAAAAAAAAAAAAAAAAAAAAAeAAAAaAAAAAAAAAAAAAAAAAAAAAAAAAAAAAAAECcAABAnAAAAAAAAAAAAAAAAAAAAAAAAAAAAAAAAAAAAAAAAAAAAABQAAAAAAAAAwMD/AAAAAABkAAAAMgAAAAAAAABkAAAAAAAAAH9/fwAKAAAAHwAAAFQAAAD5ahsAAAAAAQAAAAAAAAAAAAAAAAAAAAAAAAAAAAAAAAAAAAAAAAAAAAAAAn9/fwAAAAADzMzMAMDA/wB/f38AAAAAAAAAAAAAAAAAAAAAAAAAAAAhAAAAGAAAABQAAAD9////bSkAAHsQAABAOAAAEAAAACYAAAAIAAAA//////////8="/>
              </a:ext>
            </a:extLst>
          </p:cNvSpPr>
          <p:nvPr/>
        </p:nvSpPr>
        <p:spPr>
          <a:xfrm>
            <a:off x="-1905" y="6734175"/>
            <a:ext cx="2680970" cy="2409825"/>
          </a:xfrm>
          <a:custGeom>
            <a:avLst/>
            <a:gdLst/>
            <a:ahLst/>
            <a:cxnLst/>
            <a:rect l="0" t="0" r="2680970" b="2409825"/>
            <a:pathLst>
              <a:path w="2680970" h="2409825">
                <a:moveTo>
                  <a:pt x="1787" y="2409825"/>
                </a:moveTo>
                <a:lnTo>
                  <a:pt x="1787" y="0"/>
                </a:lnTo>
                <a:lnTo>
                  <a:pt x="1534279" y="0"/>
                </a:lnTo>
                <a:lnTo>
                  <a:pt x="2680970" y="2409825"/>
                </a:lnTo>
                <a:lnTo>
                  <a:pt x="1787" y="2409825"/>
                </a:lnTo>
                <a:close/>
              </a:path>
            </a:pathLst>
          </a:custGeom>
          <a:solidFill>
            <a:srgbClr val="F96A1B"/>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3" name="Freeform 7"/>
          <p:cNvSpPr>
            <a:extLst>
              <a:ext uri="smNativeData">
                <pr:smNativeData xmlns="" xmlns:p14="http://schemas.microsoft.com/office/powerpoint/2010/main" xmlns:pr="smNativeData" val="SMDATA_13_tpWbXRMAAAAlAAAACwAAAA0AAAAAkAAAAEgAAACQAA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H4AMQAMAAAAEAAAAAAAAAAAAAAAAAAAAAAAAAAeAAAAaAAAAAAAAAAAAAAAAAAAAAAAAAAAAAAAECcAABAnAAAAAAAAAAAAAAAAAAAAAAAAAAAAAAAAAAAAAAAAAAAAABQAAAAAAAAAwMD/AAAAAABkAAAAMgAAAAAAAABkAAAAAAAAAH9/fwAKAAAAHwAAAFQAAAAIodkAAAAAAQAAAAAAAAAAAAAAAAAAAAAAAAAAAAAAAAAAAAAAAAAAAAAAAn9/fwAAAAADzMzMAMDA/wB/f38AAAAAAAAAAAAAAAAAAAAAAAAAAAAhAAAAGAAAABQAAAD9////bikAADAqAABAOAAAEAAAACYAAAAIAAAA//////////8="/>
              </a:ext>
            </a:extLst>
          </p:cNvSpPr>
          <p:nvPr/>
        </p:nvSpPr>
        <p:spPr>
          <a:xfrm>
            <a:off x="-1905" y="6734810"/>
            <a:ext cx="6859905" cy="2409190"/>
          </a:xfrm>
          <a:custGeom>
            <a:avLst/>
            <a:gdLst/>
            <a:ahLst/>
            <a:cxnLst/>
            <a:rect l="0" t="0" r="6859905" b="2409190"/>
            <a:pathLst>
              <a:path w="6859905" h="2409190">
                <a:moveTo>
                  <a:pt x="0" y="2409190"/>
                </a:moveTo>
                <a:lnTo>
                  <a:pt x="1530889" y="0"/>
                </a:lnTo>
                <a:lnTo>
                  <a:pt x="6859905" y="0"/>
                </a:lnTo>
                <a:lnTo>
                  <a:pt x="6859905" y="2409190"/>
                </a:lnTo>
                <a:lnTo>
                  <a:pt x="0" y="2409190"/>
                </a:lnTo>
                <a:close/>
              </a:path>
            </a:pathLst>
          </a:custGeom>
          <a:solidFill>
            <a:srgbClr val="08A1D9">
              <a:alpha val="79000"/>
            </a:srgbClr>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4" name="Title Placeholder 1"/>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vx8AAP8fAAA="/>
              </a:ext>
            </a:extLst>
          </p:cNvSpPr>
          <p:nvPr>
            <p:ph type="title"/>
          </p:nvPr>
        </p:nvSpPr>
        <p:spPr>
          <a:xfrm>
            <a:off x="617220" y="487680"/>
            <a:ext cx="5640705" cy="731520"/>
          </a:xfrm>
          <a:prstGeom prst="rect">
            <a:avLst/>
          </a:prstGeom>
          <a:noFill/>
          <a:ln>
            <a:noFill/>
          </a:ln>
        </p:spPr>
        <p:txBody>
          <a:bodyPr vert="horz" wrap="square" lIns="91440" tIns="45720" rIns="91440" bIns="45720" numCol="1" spcCol="215900" anchor="ctr">
            <a:prstTxWarp prst="textNoShape">
              <a:avLst/>
            </a:prstTxWarp>
          </a:bodyPr>
          <a:lstStyle/>
          <a:p>
            <a:pPr>
              <a:defRPr lang="en-US" cap="all"/>
            </a:pPr>
            <a:r>
              <a:t>Click to edit Master title style</a:t>
            </a:r>
          </a:p>
        </p:txBody>
      </p:sp>
      <p:sp>
        <p:nvSpPr>
          <p:cNvPr id="5" name="Text Placeholder 2"/>
          <p:cNvSpPr>
            <a:spLocks noGrp="1" noChangeArrowheads="1"/>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BwkAAH8mAABkJgAAEAAAACYAAAAIAAAAvx8AAP8fAAA="/>
              </a:ext>
            </a:extLst>
          </p:cNvSpPr>
          <p:nvPr>
            <p:ph type="body" idx="1"/>
          </p:nvPr>
        </p:nvSpPr>
        <p:spPr>
          <a:xfrm>
            <a:off x="617220" y="1467485"/>
            <a:ext cx="5640705" cy="4773295"/>
          </a:xfrm>
          <a:prstGeom prst="rect">
            <a:avLst/>
          </a:prstGeom>
          <a:noFill/>
          <a:ln>
            <a:noFill/>
          </a:ln>
        </p:spPr>
        <p:txBody>
          <a:bodyPr vert="horz"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6" name="Date Placeholder 3"/>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v58AAP8fAAA="/>
              </a:ext>
            </a:extLst>
          </p:cNvSpPr>
          <p:nvPr>
            <p:ph type="dt" sz="half" idx="2"/>
          </p:nvPr>
        </p:nvSpPr>
        <p:spPr>
          <a:xfrm rot="19139998">
            <a:off x="151130" y="7827010"/>
            <a:ext cx="1631950" cy="268605"/>
          </a:xfrm>
          <a:prstGeom prst="rect">
            <a:avLst/>
          </a:prstGeom>
          <a:noFill/>
          <a:ln>
            <a:noFill/>
          </a:ln>
        </p:spPr>
        <p:txBody>
          <a:bodyPr vert="horz" wrap="square" lIns="91440" tIns="45720" rIns="91440" bIns="45720" numCol="1" spcCol="215900" anchor="ctr">
            <a:prstTxWarp prst="textNoShape">
              <a:avLst/>
            </a:prstTxWarp>
          </a:bodyPr>
          <a:lstStyle>
            <a:lvl1pPr marL="0" marR="0" indent="0" algn="l" defTabSz="914400">
              <a:lnSpc>
                <a:spcPct val="100000"/>
              </a:lnSpc>
              <a:spcBef>
                <a:spcPts val="0"/>
              </a:spcBef>
              <a:spcAft>
                <a:spcPts val="0"/>
              </a:spcAft>
              <a:buNone/>
              <a:tabLst/>
              <a:defRPr lang="pt-PT" sz="1200" b="0" i="0" u="none" strike="noStrike" kern="1" spc="0" baseline="0">
                <a:solidFill>
                  <a:srgbClr val="FFFFFF"/>
                </a:solidFill>
                <a:latin typeface="Franklin Gothic Book" pitchFamily="2" charset="0"/>
                <a:ea typeface="SimSun" charset="0"/>
                <a:cs typeface="Times New Roman" pitchFamily="1" charset="0"/>
              </a:defRPr>
            </a:lvl1pPr>
          </a:lstStyle>
          <a:p>
            <a:pPr>
              <a:defRPr lang="pt-PT"/>
            </a:pPr>
            <a:fld id="{339E3FD0-9EDE-CBC9-9026-689C7168663D}" type="datetime1">
              <a:t>29-05-2021</a:t>
            </a:fld>
            <a:endParaRPr/>
          </a:p>
        </p:txBody>
      </p:sp>
      <p:sp>
        <p:nvSpPr>
          <p:cNvPr id="7" name="Footer Placeholder 4"/>
          <p:cNvSpPr>
            <a:spLocks noGrp="1" noChangeArrowheads="1"/>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BUAAg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v58AAP8fAAA="/>
              </a:ext>
            </a:extLst>
          </p:cNvSpPr>
          <p:nvPr>
            <p:ph type="ftr" sz="quarter" idx="3"/>
          </p:nvPr>
        </p:nvSpPr>
        <p:spPr>
          <a:xfrm>
            <a:off x="2638425" y="8380095"/>
            <a:ext cx="3543300" cy="365760"/>
          </a:xfrm>
          <a:prstGeom prst="rect">
            <a:avLst/>
          </a:prstGeom>
          <a:noFill/>
          <a:ln>
            <a:noFill/>
          </a:ln>
        </p:spPr>
        <p:txBody>
          <a:bodyPr vert="horz" wrap="square" lIns="91440" tIns="45720" rIns="91440" bIns="45720" numCol="1" spcCol="215900" anchor="ctr">
            <a:prstTxWarp prst="textNoShape">
              <a:avLst/>
            </a:prstTxWarp>
          </a:bodyPr>
          <a:lstStyle>
            <a:lvl1pPr marL="0" marR="0" indent="0" algn="r" defTabSz="914400">
              <a:lnSpc>
                <a:spcPct val="100000"/>
              </a:lnSpc>
              <a:spcBef>
                <a:spcPts val="0"/>
              </a:spcBef>
              <a:spcAft>
                <a:spcPts val="0"/>
              </a:spcAft>
              <a:buNone/>
              <a:tabLst/>
              <a:defRPr lang="pt-PT" sz="1000" b="0" i="0" u="none" strike="noStrike" kern="1" cap="all" spc="32" baseline="0">
                <a:solidFill>
                  <a:srgbClr val="FFFFFF"/>
                </a:solidFill>
                <a:latin typeface="Franklin Gothic Book" pitchFamily="2" charset="0"/>
                <a:ea typeface="SimSun" charset="0"/>
                <a:cs typeface="Times New Roman" pitchFamily="1" charset="0"/>
              </a:defRPr>
            </a:lvl1pPr>
          </a:lstStyle>
          <a:p>
            <a:pPr>
              <a:defRPr lang="pt-PT" cap="all"/>
            </a:pPr>
            <a:endParaRPr/>
          </a:p>
        </p:txBody>
      </p:sp>
      <p:sp>
        <p:nvSpPr>
          <p:cNvPr id="8" name="Slide Number Placeholder 5"/>
          <p:cNvSpPr>
            <a:spLocks noGrp="1" noChangeArrowheads="1"/>
            <a:extLst>
              <a:ext uri="smNativeData">
                <pr:smNativeData xmlns="" xmlns:p14="http://schemas.microsoft.com/office/powerpoint/2010/main" xmlns:pr="smNativeData"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v58AAP8fAAA="/>
              </a:ext>
            </a:extLst>
          </p:cNvSpPr>
          <p:nvPr>
            <p:ph type="sldNum" sz="quarter" idx="4"/>
          </p:nvPr>
        </p:nvSpPr>
        <p:spPr>
          <a:xfrm>
            <a:off x="6300470" y="8227695"/>
            <a:ext cx="377190" cy="670560"/>
          </a:xfrm>
          <a:prstGeom prst="rect">
            <a:avLst/>
          </a:prstGeom>
          <a:noFill/>
          <a:ln w="19050" cap="flat" cmpd="sng" algn="ctr">
            <a:solidFill>
              <a:srgbClr val="FFFFFF"/>
            </a:solidFill>
            <a:prstDash val="solid"/>
            <a:headEnd type="none"/>
            <a:tailEnd type="none"/>
          </a:ln>
        </p:spPr>
        <p:txBody>
          <a:bodyPr vert="horz" wrap="square" lIns="8890" tIns="8890" rIns="8890" bIns="8890" numCol="1" spcCol="215900" anchor="ctr">
            <a:prstTxWarp prst="textNoShape">
              <a:avLst/>
            </a:prstTxWarp>
          </a:bodyPr>
          <a:lstStyle>
            <a:lvl1pPr marL="0" marR="0" indent="0" algn="ctr" defTabSz="914400">
              <a:lnSpc>
                <a:spcPct val="100000"/>
              </a:lnSpc>
              <a:spcBef>
                <a:spcPts val="0"/>
              </a:spcBef>
              <a:spcAft>
                <a:spcPts val="0"/>
              </a:spcAft>
              <a:buNone/>
              <a:tabLst/>
              <a:defRPr lang="pt-PT" sz="1650" b="0" i="0" u="none" strike="noStrike" kern="1" spc="0" baseline="0">
                <a:solidFill>
                  <a:srgbClr val="FFFFFF"/>
                </a:solidFill>
                <a:latin typeface="Franklin Gothic Book" pitchFamily="2" charset="0"/>
                <a:ea typeface="SimSun" charset="0"/>
                <a:cs typeface="Times New Roman" pitchFamily="1" charset="0"/>
              </a:defRPr>
            </a:lvl1pPr>
          </a:lstStyle>
          <a:p>
            <a:pPr>
              <a:defRPr lang="pt-PT"/>
            </a:pPr>
            <a:fld id="{339E6803-4DDE-CB9E-9026-BBCB266866EE}"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marR="0" indent="0" algn="l" defTabSz="914400">
        <a:lnSpc>
          <a:spcPct val="100000"/>
        </a:lnSpc>
        <a:spcBef>
          <a:spcPts val="0"/>
        </a:spcBef>
        <a:spcAft>
          <a:spcPts val="0"/>
        </a:spcAft>
        <a:buNone/>
        <a:tabLst/>
        <a:defRPr lang="en-US" sz="2800" b="0" i="0" u="none" strike="noStrike" kern="1" cap="all" spc="0" baseline="0">
          <a:solidFill>
            <a:srgbClr val="000000"/>
          </a:solidFill>
          <a:effectLst/>
          <a:latin typeface="Franklin Gothic Medium" pitchFamily="2" charset="0"/>
          <a:ea typeface="Calibri" pitchFamily="2" charset="0"/>
          <a:cs typeface="Calibri" pitchFamily="2" charset="0"/>
        </a:defRPr>
      </a:lvl1pPr>
      <a:lvl2pPr marL="4572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2pPr>
      <a:lvl3pPr marL="9144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3pPr>
      <a:lvl4pPr marL="13716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4pPr>
      <a:lvl5pPr marL="18288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9pPr>
    </p:titleStyle>
    <p:bodyStyle>
      <a:lvl1pPr marL="342900" marR="0" indent="-342900" algn="l" defTabSz="914400">
        <a:lnSpc>
          <a:spcPct val="100000"/>
        </a:lnSpc>
        <a:spcBef>
          <a:spcPts val="800"/>
        </a:spcBef>
        <a:spcAft>
          <a:spcPts val="0"/>
        </a:spcAft>
        <a:buNone/>
        <a:tabLst/>
        <a:defRPr lang="en-US" sz="1600" b="1" i="0" u="none" strike="noStrike" kern="1" spc="0" baseline="0">
          <a:solidFill>
            <a:srgbClr val="000000"/>
          </a:solidFill>
          <a:effectLst/>
          <a:latin typeface="Franklin Gothic Book" pitchFamily="2" charset="0"/>
          <a:ea typeface="Calibri" pitchFamily="2" charset="0"/>
          <a:cs typeface="Calibri" pitchFamily="2" charset="0"/>
        </a:defRPr>
      </a:lvl1pPr>
      <a:lvl2pPr marL="173990" marR="0" indent="-173990" algn="l" defTabSz="914400">
        <a:lnSpc>
          <a:spcPct val="100000"/>
        </a:lnSpc>
        <a:spcBef>
          <a:spcPts val="300"/>
        </a:spcBef>
        <a:spcAft>
          <a:spcPts val="0"/>
        </a:spcAft>
        <a:buClr>
          <a:srgbClr val="F96A1B"/>
        </a:buClr>
        <a:buSzTx/>
        <a:buFont typeface="Wingdings" charset="2"/>
        <a:buChar char="§"/>
        <a:tabLst/>
        <a:defRPr lang="en-US" sz="1600" b="0" i="0" u="none" strike="noStrike" kern="1" spc="0" baseline="0">
          <a:solidFill>
            <a:srgbClr val="000000"/>
          </a:solidFill>
          <a:effectLst/>
          <a:latin typeface="Franklin Gothic Book" pitchFamily="2" charset="0"/>
          <a:ea typeface="Calibri" pitchFamily="2" charset="0"/>
          <a:cs typeface="Calibri" pitchFamily="2" charset="0"/>
        </a:defRPr>
      </a:lvl2pPr>
      <a:lvl3pPr marL="402590" marR="0" indent="-164465" algn="l" defTabSz="914400">
        <a:lnSpc>
          <a:spcPct val="100000"/>
        </a:lnSpc>
        <a:spcBef>
          <a:spcPts val="300"/>
        </a:spcBef>
        <a:spcAft>
          <a:spcPts val="0"/>
        </a:spcAft>
        <a:buClr>
          <a:srgbClr val="F96A1B"/>
        </a:buClr>
        <a:buSzTx/>
        <a:buFont typeface="Wingdings" charset="2"/>
        <a:buChar char="§"/>
        <a:tabLst/>
        <a:defRPr lang="en-US" sz="1600" b="0" i="0" u="none" strike="noStrike" kern="1" spc="0" baseline="0">
          <a:solidFill>
            <a:srgbClr val="000000"/>
          </a:solidFill>
          <a:effectLst/>
          <a:latin typeface="Franklin Gothic Book" pitchFamily="2" charset="0"/>
          <a:ea typeface="Calibri" pitchFamily="2" charset="0"/>
          <a:cs typeface="Calibri" pitchFamily="2" charset="0"/>
        </a:defRPr>
      </a:lvl3pPr>
      <a:lvl4pPr marL="631190" marR="0" indent="-164465" algn="l" defTabSz="914400">
        <a:lnSpc>
          <a:spcPct val="100000"/>
        </a:lnSpc>
        <a:spcBef>
          <a:spcPts val="300"/>
        </a:spcBef>
        <a:spcAft>
          <a:spcPts val="0"/>
        </a:spcAft>
        <a:buClr>
          <a:srgbClr val="F96A1B"/>
        </a:buClr>
        <a:buSzTx/>
        <a:buFont typeface="Wingdings" charset="2"/>
        <a:buChar char="§"/>
        <a:tabLst/>
        <a:defRPr lang="en-US" sz="1600" b="0" i="0" u="none" strike="noStrike" kern="1" spc="0" baseline="0">
          <a:solidFill>
            <a:srgbClr val="000000"/>
          </a:solidFill>
          <a:effectLst/>
          <a:latin typeface="Franklin Gothic Book" pitchFamily="2" charset="0"/>
          <a:ea typeface="Calibri" pitchFamily="2" charset="0"/>
          <a:cs typeface="Calibri" pitchFamily="2" charset="0"/>
        </a:defRPr>
      </a:lvl4pPr>
      <a:lvl5pPr marL="859790" marR="0" indent="-173990" algn="l" defTabSz="914400">
        <a:lnSpc>
          <a:spcPct val="100000"/>
        </a:lnSpc>
        <a:spcBef>
          <a:spcPts val="300"/>
        </a:spcBef>
        <a:spcAft>
          <a:spcPts val="0"/>
        </a:spcAft>
        <a:buClr>
          <a:srgbClr val="F96A1B"/>
        </a:buClr>
        <a:buSzTx/>
        <a:buFont typeface="Wingdings" charset="2"/>
        <a:buChar char="§"/>
        <a:tabLst/>
        <a:defRPr lang="en-US" sz="1600" b="0" i="0" u="none" strike="noStrike" kern="1" spc="0" baseline="0">
          <a:solidFill>
            <a:srgbClr val="000000"/>
          </a:solidFill>
          <a:effectLst/>
          <a:latin typeface="Franklin Gothic Book"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9pPr>
    </p:bodyStyle>
    <p:otherStyle>
      <a:lvl1pPr marL="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1pPr>
      <a:lvl2pPr marL="4572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2pPr>
      <a:lvl3pPr marL="9144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3pPr>
      <a:lvl4pPr marL="13716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4pPr>
      <a:lvl5pPr marL="18288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5pPr>
      <a:lvl6pPr marL="22860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6pPr>
      <a:lvl7pPr marL="27432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7pPr>
      <a:lvl8pPr marL="32004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8pPr>
      <a:lvl9pPr marL="36576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1" descr="Resultado de imagem para Laboratório de investigação"/>
          <p:cNvSpPr>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D1AAAAHP///9UCAAD8AAAAEAAAACYAAAAIAAAA//////////8="/>
              </a:ext>
            </a:extLst>
          </p:cNvSpPr>
          <p:nvPr/>
        </p:nvSpPr>
        <p:spPr>
          <a:xfrm>
            <a:off x="155575" y="-144780"/>
            <a:ext cx="304800" cy="304800"/>
          </a:xfrm>
          <a:prstGeom prst="rect">
            <a:avLst/>
          </a:prstGeom>
          <a:noFill/>
          <a:ln>
            <a:noFill/>
          </a:ln>
          <a:effectLst/>
        </p:spPr>
        <p:txBody>
          <a:bodyPr vert="horz" wrap="square" lIns="91440" tIns="45720" rIns="91440" bIns="45720" numCol="1" spcCol="215900" anchor="t"/>
          <a:lstStyle/>
          <a:p>
            <a:pPr marL="0" marR="0" indent="0" algn="l" defTabSz="914400">
              <a:lnSpc>
                <a:spcPct val="100000"/>
              </a:lnSpc>
              <a:spcBef>
                <a:spcPts val="0"/>
              </a:spcBef>
              <a:spcAft>
                <a:spcPts val="0"/>
              </a:spcAft>
              <a:buNone/>
              <a:tabLst/>
              <a:defRPr lang="pt-PT">
                <a:solidFill>
                  <a:srgbClr val="000000"/>
                </a:solidFill>
              </a:defRPr>
            </a:pPr>
            <a:endParaRPr lang="pt-PT">
              <a:latin typeface="Franklin Gothic Book" pitchFamily="2" charset="0"/>
              <a:ea typeface="Calibri" pitchFamily="2" charset="0"/>
              <a:cs typeface="Calibri" pitchFamily="2" charset="0"/>
            </a:endParaRPr>
          </a:p>
        </p:txBody>
      </p:sp>
      <p:sp>
        <p:nvSpPr>
          <p:cNvPr id="3" name="AutoShape 13" descr="Resultado de imagem para Laboratório de investigação"/>
          <p:cNvSpPr>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DlAQAADAAAAMUDAADsAQAAEAAAACYAAAAIAAAA//////////8="/>
              </a:ext>
            </a:extLst>
          </p:cNvSpPr>
          <p:nvPr/>
        </p:nvSpPr>
        <p:spPr>
          <a:xfrm>
            <a:off x="307975" y="7620"/>
            <a:ext cx="304800" cy="304800"/>
          </a:xfrm>
          <a:prstGeom prst="rect">
            <a:avLst/>
          </a:prstGeom>
          <a:noFill/>
          <a:ln>
            <a:noFill/>
          </a:ln>
          <a:effectLst/>
        </p:spPr>
        <p:txBody>
          <a:bodyPr vert="horz" wrap="square" lIns="91440" tIns="45720" rIns="91440" bIns="45720" numCol="1" spcCol="215900" anchor="t"/>
          <a:lstStyle/>
          <a:p>
            <a:pPr marL="0" marR="0" indent="0" algn="l" defTabSz="914400">
              <a:lnSpc>
                <a:spcPct val="100000"/>
              </a:lnSpc>
              <a:spcBef>
                <a:spcPts val="0"/>
              </a:spcBef>
              <a:spcAft>
                <a:spcPts val="0"/>
              </a:spcAft>
              <a:buNone/>
              <a:tabLst/>
              <a:defRPr lang="pt-PT">
                <a:solidFill>
                  <a:srgbClr val="000000"/>
                </a:solidFill>
              </a:defRPr>
            </a:pPr>
            <a:endParaRPr lang="pt-PT">
              <a:latin typeface="Franklin Gothic Book" pitchFamily="2" charset="0"/>
              <a:ea typeface="Calibri" pitchFamily="2" charset="0"/>
              <a:cs typeface="Calibri" pitchFamily="2" charset="0"/>
            </a:endParaRPr>
          </a:p>
        </p:txBody>
      </p:sp>
      <p:sp>
        <p:nvSpPr>
          <p:cNvPr id="5" name="Retângulo12"/>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CYmJg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JiYmAH9/fwDu7OEDzMzMAMDA/wB/f38AAAAAAAAAAAAAAAAAAAAAAAAAAAAhAAAAGAAAABQAAAAMAgAA5QQAAJYoAABnDwAAECAAACYAAAAIAAAA//////////8="/>
              </a:ext>
            </a:extLst>
          </p:cNvSpPr>
          <p:nvPr/>
        </p:nvSpPr>
        <p:spPr>
          <a:xfrm>
            <a:off x="417195" y="967740"/>
            <a:ext cx="6264910" cy="1595120"/>
          </a:xfrm>
          <a:prstGeom prst="rect">
            <a:avLst/>
          </a:prstGeom>
          <a:noFill/>
          <a:ln w="9525" cap="flat" cmpd="sng" algn="ctr">
            <a:solidFill>
              <a:schemeClr val="bg1">
                <a:lumMod val="75000"/>
              </a:schemeClr>
            </a:solidFill>
            <a:prstDash val="solid"/>
            <a:headEnd type="none"/>
            <a:tailEnd type="none"/>
          </a:ln>
          <a:effectLst/>
        </p:spPr>
        <p:txBody>
          <a:bodyPr vert="horz" wrap="square" lIns="91440" tIns="45720" rIns="91440" bIns="45720" numCol="1" spcCol="215900" anchor="t"/>
          <a:lstStyle/>
          <a:p>
            <a:pPr>
              <a:defRPr lang="pt-PT">
                <a:solidFill>
                  <a:srgbClr val="000000"/>
                </a:solidFill>
              </a:defRPr>
            </a:pPr>
            <a:r>
              <a:rPr lang="pt-PT" sz="1050" b="1" i="1" kern="400000" dirty="0">
                <a:latin typeface="Franklin Gothic Book" pitchFamily="2" charset="0"/>
              </a:rPr>
              <a:t>DONNÉES DES PARTICIPANTS </a:t>
            </a:r>
            <a:r>
              <a:rPr lang="en-US" sz="1050" b="1" i="1" kern="400000" dirty="0" smtClean="0">
                <a:latin typeface="Franklin Gothic Book" pitchFamily="2" charset="0"/>
                <a:ea typeface="Calibri" pitchFamily="2" charset="0"/>
                <a:cs typeface="Calibri" pitchFamily="2" charset="0"/>
              </a:rPr>
              <a:t>:</a:t>
            </a:r>
            <a:endParaRPr lang="pt-PT" sz="1050" b="1" i="1" kern="400000" dirty="0">
              <a:latin typeface="Franklin Gothic Book" pitchFamily="2" charset="0"/>
              <a:ea typeface="Calibri" pitchFamily="2" charset="0"/>
              <a:cs typeface="Calibri" pitchFamily="2" charset="0"/>
            </a:endParaRPr>
          </a:p>
          <a:p>
            <a:pPr>
              <a:defRPr lang="pt-PT">
                <a:solidFill>
                  <a:srgbClr val="000000"/>
                </a:solidFill>
              </a:defRPr>
            </a:pPr>
            <a:r>
              <a:rPr lang="pt-PT" sz="1050" i="1" kern="400000" dirty="0">
                <a:latin typeface="Franklin Gothic Book" pitchFamily="2" charset="0"/>
              </a:rPr>
              <a:t>Nom du participant </a:t>
            </a:r>
            <a:r>
              <a:rPr lang="en-US" sz="1050" b="1" kern="400000" dirty="0" smtClean="0">
                <a:solidFill>
                  <a:srgbClr val="FF0000"/>
                </a:solidFill>
                <a:latin typeface="Franklin Gothic Book" pitchFamily="2" charset="0"/>
                <a:ea typeface="Calibri" pitchFamily="2" charset="0"/>
                <a:cs typeface="Calibri" pitchFamily="2" charset="0"/>
              </a:rPr>
              <a:t>*</a:t>
            </a:r>
            <a:r>
              <a:rPr lang="en-US" sz="1050" kern="400000" dirty="0" smtClean="0">
                <a:latin typeface="Franklin Gothic Book" pitchFamily="2" charset="0"/>
                <a:ea typeface="Calibri" pitchFamily="2" charset="0"/>
                <a:cs typeface="Calibri" pitchFamily="2" charset="0"/>
              </a:rPr>
              <a:t>:________________________________________________________________________</a:t>
            </a:r>
            <a:endParaRPr lang="en-US" sz="1050" kern="400000" dirty="0">
              <a:latin typeface="Franklin Gothic Book" pitchFamily="2" charset="0"/>
              <a:ea typeface="Calibri" pitchFamily="2" charset="0"/>
              <a:cs typeface="Calibri" pitchFamily="2" charset="0"/>
            </a:endParaRPr>
          </a:p>
          <a:p>
            <a:pPr>
              <a:defRPr lang="pt-PT">
                <a:solidFill>
                  <a:srgbClr val="000000"/>
                </a:solidFill>
              </a:defRPr>
            </a:pPr>
            <a:r>
              <a:rPr lang="pt-PT" sz="1050" i="1" kern="400000" dirty="0" smtClean="0">
                <a:latin typeface="Franklin Gothic Book" pitchFamily="2" charset="0"/>
              </a:rPr>
              <a:t>Fonction </a:t>
            </a:r>
            <a:r>
              <a:rPr lang="en-US" sz="1050" kern="400000" dirty="0" smtClean="0">
                <a:latin typeface="Franklin Gothic Book" pitchFamily="2" charset="0"/>
                <a:ea typeface="Calibri" pitchFamily="2" charset="0"/>
                <a:cs typeface="Calibri" pitchFamily="2" charset="0"/>
              </a:rPr>
              <a:t>: </a:t>
            </a:r>
            <a:r>
              <a:rPr lang="en-US" sz="1050" dirty="0" smtClean="0">
                <a:latin typeface="Franklin Gothic Book" pitchFamily="2" charset="0"/>
                <a:ea typeface="Calibri" pitchFamily="2" charset="0"/>
                <a:cs typeface="Calibri" pitchFamily="2" charset="0"/>
              </a:rPr>
              <a:t>___________________________________</a:t>
            </a:r>
            <a:r>
              <a:rPr lang="pt-PT" sz="1050" i="1" dirty="0">
                <a:latin typeface="Franklin Gothic Book" pitchFamily="2" charset="0"/>
              </a:rPr>
              <a:t> Employeur </a:t>
            </a:r>
            <a:r>
              <a:rPr lang="en-US" sz="1050" i="1" dirty="0" smtClean="0">
                <a:latin typeface="Franklin Gothic Book" pitchFamily="2" charset="0"/>
                <a:ea typeface="Calibri" pitchFamily="2" charset="0"/>
                <a:cs typeface="Calibri" pitchFamily="2" charset="0"/>
              </a:rPr>
              <a:t>:________</a:t>
            </a:r>
            <a:r>
              <a:rPr lang="en-US" sz="1050" dirty="0" smtClean="0">
                <a:latin typeface="Franklin Gothic Book" pitchFamily="2" charset="0"/>
                <a:ea typeface="Calibri" pitchFamily="2" charset="0"/>
                <a:cs typeface="Calibri" pitchFamily="2" charset="0"/>
              </a:rPr>
              <a:t>____________________________</a:t>
            </a:r>
            <a:endParaRPr lang="en-US" sz="1050" kern="400000" dirty="0">
              <a:latin typeface="Franklin Gothic Book" pitchFamily="2" charset="0"/>
              <a:ea typeface="Calibri" pitchFamily="2" charset="0"/>
              <a:cs typeface="Calibri" pitchFamily="2" charset="0"/>
            </a:endParaRPr>
          </a:p>
          <a:p>
            <a:pPr>
              <a:defRPr lang="pt-PT">
                <a:solidFill>
                  <a:srgbClr val="000000"/>
                </a:solidFill>
              </a:defRPr>
            </a:pPr>
            <a:r>
              <a:rPr lang="pt-PT" sz="1050" i="1" dirty="0" err="1">
                <a:latin typeface="Franklin Gothic Book" pitchFamily="2" charset="0"/>
              </a:rPr>
              <a:t>Adresse</a:t>
            </a:r>
            <a:r>
              <a:rPr lang="pt-PT" sz="1050" i="1" dirty="0">
                <a:latin typeface="Franklin Gothic Book" pitchFamily="2" charset="0"/>
              </a:rPr>
              <a:t> </a:t>
            </a:r>
            <a:r>
              <a:rPr lang="en-US" sz="1050" kern="400000" dirty="0" smtClean="0">
                <a:latin typeface="Franklin Gothic Book" pitchFamily="2" charset="0"/>
                <a:ea typeface="Calibri" pitchFamily="2" charset="0"/>
                <a:cs typeface="Calibri" pitchFamily="2" charset="0"/>
              </a:rPr>
              <a:t>: __________________________________________________________________________________</a:t>
            </a:r>
            <a:endParaRPr lang="en-US" sz="1050" kern="400000" dirty="0">
              <a:latin typeface="Franklin Gothic Book" pitchFamily="2" charset="0"/>
              <a:ea typeface="Calibri" pitchFamily="2" charset="0"/>
              <a:cs typeface="Calibri" pitchFamily="2" charset="0"/>
            </a:endParaRPr>
          </a:p>
          <a:p>
            <a:pPr>
              <a:defRPr lang="pt-PT">
                <a:solidFill>
                  <a:srgbClr val="000000"/>
                </a:solidFill>
              </a:defRPr>
            </a:pPr>
            <a:r>
              <a:rPr lang="pt-PT" sz="1050" i="1" kern="400000" dirty="0" err="1">
                <a:latin typeface="Franklin Gothic Book" pitchFamily="2" charset="0"/>
              </a:rPr>
              <a:t>Ville</a:t>
            </a:r>
            <a:r>
              <a:rPr lang="pt-PT" sz="1050" i="1" kern="400000" dirty="0">
                <a:latin typeface="Franklin Gothic Book" pitchFamily="2" charset="0"/>
              </a:rPr>
              <a:t> </a:t>
            </a:r>
            <a:r>
              <a:rPr lang="en-US" sz="1050" kern="400000" dirty="0" smtClean="0">
                <a:latin typeface="Franklin Gothic Book" pitchFamily="2" charset="0"/>
                <a:ea typeface="Calibri" pitchFamily="2" charset="0"/>
                <a:cs typeface="Calibri" pitchFamily="2" charset="0"/>
              </a:rPr>
              <a:t>:________________________ </a:t>
            </a:r>
            <a:r>
              <a:rPr lang="pt-PT" sz="1050" kern="400000" dirty="0" smtClean="0">
                <a:latin typeface="Franklin Gothic Book" pitchFamily="2" charset="0"/>
                <a:ea typeface="Calibri" pitchFamily="2" charset="0"/>
                <a:cs typeface="Calibri" pitchFamily="2" charset="0"/>
              </a:rPr>
              <a:t>BP</a:t>
            </a:r>
            <a:r>
              <a:rPr lang="en-US" sz="1050" kern="400000" dirty="0" smtClean="0">
                <a:latin typeface="Franklin Gothic Book" pitchFamily="2" charset="0"/>
                <a:ea typeface="Calibri" pitchFamily="2" charset="0"/>
                <a:cs typeface="Calibri" pitchFamily="2" charset="0"/>
              </a:rPr>
              <a:t>: ___________________</a:t>
            </a:r>
            <a:r>
              <a:rPr lang="pt-PT" sz="1050" kern="400000" dirty="0">
                <a:latin typeface="Franklin Gothic Book" pitchFamily="2" charset="0"/>
              </a:rPr>
              <a:t> </a:t>
            </a:r>
            <a:r>
              <a:rPr lang="pt-PT" sz="1050" kern="400000" dirty="0" err="1">
                <a:latin typeface="Franklin Gothic Book" pitchFamily="2" charset="0"/>
              </a:rPr>
              <a:t>Pays</a:t>
            </a:r>
            <a:r>
              <a:rPr lang="pt-PT" sz="1050" kern="400000" dirty="0">
                <a:latin typeface="Franklin Gothic Book" pitchFamily="2" charset="0"/>
              </a:rPr>
              <a:t> </a:t>
            </a:r>
            <a:r>
              <a:rPr lang="en-US" sz="1050" kern="400000" dirty="0" smtClean="0">
                <a:latin typeface="Franklin Gothic Book" pitchFamily="2" charset="0"/>
                <a:ea typeface="Calibri" pitchFamily="2" charset="0"/>
                <a:cs typeface="Calibri" pitchFamily="2" charset="0"/>
              </a:rPr>
              <a:t>: _________________________________</a:t>
            </a:r>
            <a:endParaRPr lang="en-US" sz="1050" kern="400000" dirty="0">
              <a:latin typeface="Franklin Gothic Book" pitchFamily="2" charset="0"/>
              <a:ea typeface="Calibri" pitchFamily="2" charset="0"/>
              <a:cs typeface="Calibri" pitchFamily="2" charset="0"/>
            </a:endParaRPr>
          </a:p>
          <a:p>
            <a:pPr>
              <a:defRPr lang="pt-PT">
                <a:solidFill>
                  <a:srgbClr val="000000"/>
                </a:solidFill>
              </a:defRPr>
            </a:pPr>
            <a:r>
              <a:rPr lang="fr-FR" sz="1050" i="1" kern="400000" dirty="0">
                <a:latin typeface="Franklin Gothic Book" pitchFamily="2" charset="0"/>
              </a:rPr>
              <a:t>Nom de la personne à</a:t>
            </a:r>
            <a:r>
              <a:rPr lang="fr-FR" sz="1050" i="1" kern="400000" dirty="0" smtClean="0">
                <a:latin typeface="Franklin Gothic Book" pitchFamily="2" charset="0"/>
              </a:rPr>
              <a:t> contacter: </a:t>
            </a:r>
            <a:r>
              <a:rPr lang="en-US" sz="1050" kern="400000" dirty="0" smtClean="0">
                <a:latin typeface="Franklin Gothic Book" pitchFamily="2" charset="0"/>
                <a:ea typeface="Calibri" pitchFamily="2" charset="0"/>
                <a:cs typeface="Calibri" pitchFamily="2" charset="0"/>
              </a:rPr>
              <a:t>______________________________________________________________</a:t>
            </a:r>
            <a:endParaRPr lang="en-US" sz="1050" kern="400000" dirty="0">
              <a:latin typeface="Franklin Gothic Book" pitchFamily="2" charset="0"/>
              <a:ea typeface="Calibri" pitchFamily="2" charset="0"/>
              <a:cs typeface="Calibri" pitchFamily="2" charset="0"/>
            </a:endParaRPr>
          </a:p>
          <a:p>
            <a:pPr>
              <a:defRPr lang="pt-PT">
                <a:solidFill>
                  <a:srgbClr val="000000"/>
                </a:solidFill>
              </a:defRPr>
            </a:pPr>
            <a:r>
              <a:rPr lang="pt-PT" sz="1050" i="1" dirty="0" err="1" smtClean="0">
                <a:latin typeface="Franklin Gothic Book" pitchFamily="2" charset="0"/>
              </a:rPr>
              <a:t>Téléphone</a:t>
            </a:r>
            <a:r>
              <a:rPr lang="pt-PT" sz="1050" i="1" dirty="0" smtClean="0">
                <a:latin typeface="Franklin Gothic Book" pitchFamily="2" charset="0"/>
              </a:rPr>
              <a:t> </a:t>
            </a:r>
            <a:r>
              <a:rPr lang="en-US" sz="1050" kern="400000" dirty="0" smtClean="0">
                <a:latin typeface="Franklin Gothic Book" pitchFamily="2" charset="0"/>
                <a:ea typeface="Calibri" pitchFamily="2" charset="0"/>
                <a:cs typeface="Calibri" pitchFamily="2" charset="0"/>
              </a:rPr>
              <a:t>: </a:t>
            </a:r>
            <a:r>
              <a:rPr lang="en-US" sz="1050" kern="400000" dirty="0">
                <a:latin typeface="Franklin Gothic Book" pitchFamily="2" charset="0"/>
                <a:ea typeface="Calibri" pitchFamily="2" charset="0"/>
                <a:cs typeface="Calibri" pitchFamily="2" charset="0"/>
              </a:rPr>
              <a:t>_______- </a:t>
            </a:r>
            <a:r>
              <a:rPr lang="en-US" sz="1050" kern="400000" dirty="0" smtClean="0">
                <a:latin typeface="Franklin Gothic Book" pitchFamily="2" charset="0"/>
                <a:ea typeface="Calibri" pitchFamily="2" charset="0"/>
                <a:cs typeface="Calibri" pitchFamily="2" charset="0"/>
              </a:rPr>
              <a:t>__________________________  </a:t>
            </a:r>
            <a:r>
              <a:rPr lang="pt-PT" sz="1050" i="1" kern="400000" dirty="0" smtClean="0">
                <a:latin typeface="Franklin Gothic Book" pitchFamily="2" charset="0"/>
                <a:ea typeface="Calibri" pitchFamily="2" charset="0"/>
                <a:cs typeface="Calibri" pitchFamily="2" charset="0"/>
              </a:rPr>
              <a:t>Fax</a:t>
            </a:r>
            <a:r>
              <a:rPr lang="en-US" sz="1050" kern="400000" dirty="0" smtClean="0">
                <a:latin typeface="Franklin Gothic Book" pitchFamily="2" charset="0"/>
                <a:ea typeface="Calibri" pitchFamily="2" charset="0"/>
                <a:cs typeface="Calibri" pitchFamily="2" charset="0"/>
              </a:rPr>
              <a:t>: ________-_________________________________</a:t>
            </a:r>
            <a:endParaRPr lang="pt-PT" sz="1050" kern="400000" dirty="0">
              <a:latin typeface="Franklin Gothic Book" pitchFamily="2" charset="0"/>
              <a:ea typeface="Calibri" pitchFamily="2" charset="0"/>
              <a:cs typeface="Calibri" pitchFamily="2" charset="0"/>
            </a:endParaRPr>
          </a:p>
          <a:p>
            <a:pPr>
              <a:defRPr lang="pt-PT">
                <a:solidFill>
                  <a:srgbClr val="000000"/>
                </a:solidFill>
              </a:defRPr>
            </a:pPr>
            <a:r>
              <a:rPr lang="en-US" sz="1050" i="1" kern="400000" dirty="0">
                <a:latin typeface="Franklin Gothic Book" pitchFamily="2" charset="0"/>
                <a:ea typeface="Calibri" pitchFamily="2" charset="0"/>
                <a:cs typeface="Calibri" pitchFamily="2" charset="0"/>
              </a:rPr>
              <a:t>E-mail </a:t>
            </a:r>
            <a:r>
              <a:rPr lang="en-US" sz="1050" b="1" kern="400000" dirty="0" smtClean="0">
                <a:solidFill>
                  <a:srgbClr val="C00000"/>
                </a:solidFill>
                <a:latin typeface="Franklin Gothic Book" pitchFamily="2" charset="0"/>
                <a:ea typeface="Calibri" pitchFamily="2" charset="0"/>
                <a:cs typeface="Calibri" pitchFamily="2" charset="0"/>
              </a:rPr>
              <a:t>*</a:t>
            </a:r>
            <a:r>
              <a:rPr lang="en-US" sz="1050" kern="400000" dirty="0" smtClean="0">
                <a:latin typeface="Franklin Gothic Book" pitchFamily="2" charset="0"/>
                <a:ea typeface="Calibri" pitchFamily="2" charset="0"/>
                <a:cs typeface="Calibri" pitchFamily="2" charset="0"/>
              </a:rPr>
              <a:t>: _________________________________ </a:t>
            </a:r>
            <a:r>
              <a:rPr lang="pt-PT" sz="1050" kern="400000" dirty="0" smtClean="0">
                <a:latin typeface="Franklin Gothic Book" pitchFamily="2" charset="0"/>
              </a:rPr>
              <a:t>Mobile </a:t>
            </a:r>
            <a:r>
              <a:rPr lang="en-US" sz="1050" kern="400000" dirty="0" smtClean="0">
                <a:latin typeface="Franklin Gothic Book" pitchFamily="2" charset="0"/>
                <a:ea typeface="Calibri" pitchFamily="2" charset="0"/>
                <a:cs typeface="Calibri" pitchFamily="2" charset="0"/>
              </a:rPr>
              <a:t>: _______-___________________________________</a:t>
            </a:r>
            <a:endParaRPr lang="pt-PT" sz="1050" kern="400000" dirty="0">
              <a:latin typeface="Franklin Gothic Book" pitchFamily="2" charset="0"/>
              <a:ea typeface="Calibri" pitchFamily="2" charset="0"/>
              <a:cs typeface="Calibri" pitchFamily="2" charset="0"/>
            </a:endParaRPr>
          </a:p>
          <a:p>
            <a:pPr>
              <a:defRPr lang="pt-PT">
                <a:solidFill>
                  <a:srgbClr val="000000"/>
                </a:solidFill>
              </a:defRPr>
            </a:pPr>
            <a:r>
              <a:rPr lang="pt-PT" sz="1050" i="1" dirty="0" err="1">
                <a:latin typeface="Franklin Gothic Book" pitchFamily="2" charset="0"/>
              </a:rPr>
              <a:t>Activité</a:t>
            </a:r>
            <a:r>
              <a:rPr lang="pt-PT" sz="1050" i="1" dirty="0">
                <a:latin typeface="Franklin Gothic Book" pitchFamily="2" charset="0"/>
              </a:rPr>
              <a:t> de </a:t>
            </a:r>
            <a:r>
              <a:rPr lang="pt-PT" sz="1050" i="1" dirty="0" err="1">
                <a:latin typeface="Franklin Gothic Book" pitchFamily="2" charset="0"/>
              </a:rPr>
              <a:t>l'employeur</a:t>
            </a:r>
            <a:r>
              <a:rPr lang="pt-PT" sz="1050" i="1" dirty="0">
                <a:latin typeface="Franklin Gothic Book" pitchFamily="2" charset="0"/>
              </a:rPr>
              <a:t> </a:t>
            </a:r>
            <a:r>
              <a:rPr lang="pt-PT" sz="1050" kern="400000" dirty="0" smtClean="0">
                <a:latin typeface="Franklin Gothic Book" pitchFamily="2" charset="0"/>
                <a:ea typeface="Calibri" pitchFamily="2" charset="0"/>
                <a:cs typeface="Calibri" pitchFamily="2" charset="0"/>
              </a:rPr>
              <a:t>:________________________________</a:t>
            </a:r>
            <a:r>
              <a:rPr lang="en-US" sz="1050" i="1" dirty="0" smtClean="0">
                <a:latin typeface="Franklin Gothic Book" pitchFamily="2" charset="0"/>
                <a:ea typeface="Calibri" pitchFamily="2" charset="0"/>
                <a:cs typeface="Calibri" pitchFamily="2" charset="0"/>
              </a:rPr>
              <a:t> </a:t>
            </a:r>
            <a:r>
              <a:rPr lang="en-US" sz="1050" i="1" dirty="0">
                <a:latin typeface="Franklin Gothic Book" pitchFamily="2" charset="0"/>
                <a:ea typeface="Calibri" pitchFamily="2" charset="0"/>
                <a:cs typeface="Calibri" pitchFamily="2" charset="0"/>
              </a:rPr>
              <a:t>Website</a:t>
            </a:r>
            <a:r>
              <a:rPr lang="pt-PT" sz="1050" kern="400000" dirty="0">
                <a:latin typeface="Franklin Gothic Book" pitchFamily="2" charset="0"/>
                <a:ea typeface="Calibri" pitchFamily="2" charset="0"/>
                <a:cs typeface="Calibri" pitchFamily="2" charset="0"/>
              </a:rPr>
              <a:t>: </a:t>
            </a:r>
            <a:r>
              <a:rPr lang="pt-PT" sz="1050" kern="400000" dirty="0" smtClean="0">
                <a:latin typeface="Franklin Gothic Book" pitchFamily="2" charset="0"/>
                <a:ea typeface="Calibri" pitchFamily="2" charset="0"/>
                <a:cs typeface="Calibri" pitchFamily="2" charset="0"/>
              </a:rPr>
              <a:t>_______________________________</a:t>
            </a:r>
            <a:endParaRPr lang="pt-PT" sz="1050" kern="400000" dirty="0">
              <a:latin typeface="Franklin Gothic Book" pitchFamily="2" charset="0"/>
              <a:ea typeface="Calibri" pitchFamily="2" charset="0"/>
              <a:cs typeface="Calibri" pitchFamily="2" charset="0"/>
            </a:endParaRPr>
          </a:p>
        </p:txBody>
      </p:sp>
      <p:sp>
        <p:nvSpPr>
          <p:cNvPr id="6" name="TextBox 36"/>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AMAgAARw8AAJYoAADuEQAAECAAACYAAAAIAAAA//////////8="/>
              </a:ext>
            </a:extLst>
          </p:cNvSpPr>
          <p:nvPr/>
        </p:nvSpPr>
        <p:spPr>
          <a:xfrm>
            <a:off x="332740" y="2483486"/>
            <a:ext cx="4818380" cy="294640"/>
          </a:xfrm>
          <a:prstGeom prst="rect">
            <a:avLst/>
          </a:prstGeom>
          <a:noFill/>
          <a:ln>
            <a:noFill/>
          </a:ln>
          <a:effectLst/>
        </p:spPr>
        <p:txBody>
          <a:bodyPr vert="horz" wrap="square" lIns="91440" tIns="45720" rIns="91440" bIns="45720" numCol="1" spcCol="215900" anchor="t"/>
          <a:lstStyle/>
          <a:p>
            <a:pPr>
              <a:defRPr lang="pt-PT">
                <a:solidFill>
                  <a:srgbClr val="000000"/>
                </a:solidFill>
              </a:defRPr>
            </a:pPr>
            <a:r>
              <a:rPr lang="en-US" sz="1100" b="1" i="1" kern="400000" dirty="0" smtClean="0">
                <a:solidFill>
                  <a:srgbClr val="C00000"/>
                </a:solidFill>
                <a:latin typeface="Arial Narrow" pitchFamily="2" charset="0"/>
                <a:ea typeface="Calibri" pitchFamily="2" charset="0"/>
                <a:cs typeface="Calibri" pitchFamily="2" charset="0"/>
              </a:rPr>
              <a:t>* </a:t>
            </a:r>
            <a:r>
              <a:rPr lang="fr-FR" sz="1100" i="1" dirty="0">
                <a:latin typeface="Arial Narrow" pitchFamily="2" charset="0"/>
              </a:rPr>
              <a:t>Les champs obligatoires - toute correspondance sera envoyée par </a:t>
            </a:r>
            <a:r>
              <a:rPr lang="fr-FR" sz="1100" i="1" dirty="0" smtClean="0">
                <a:latin typeface="Arial Narrow" pitchFamily="2" charset="0"/>
              </a:rPr>
              <a:t>e-mail</a:t>
            </a:r>
            <a:r>
              <a:rPr lang="en-GB" sz="1100" i="1" dirty="0" smtClean="0">
                <a:latin typeface="Arial Narrow" pitchFamily="2" charset="0"/>
                <a:ea typeface="Calibri" pitchFamily="2" charset="0"/>
                <a:cs typeface="Calibri" pitchFamily="2" charset="0"/>
              </a:rPr>
              <a:t>.</a:t>
            </a:r>
            <a:endParaRPr lang="en-GB" sz="1100" i="1" kern="400000" dirty="0">
              <a:latin typeface="Arial Narrow" pitchFamily="2" charset="0"/>
              <a:ea typeface="Calibri" pitchFamily="2" charset="0"/>
              <a:cs typeface="Calibri" pitchFamily="2" charset="0"/>
            </a:endParaRPr>
          </a:p>
        </p:txBody>
      </p:sp>
      <p:sp>
        <p:nvSpPr>
          <p:cNvPr id="10" name="TextBox 48"/>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AuCgAAwQIAABUjAACmBAAAECAAACYAAAAIAAAA//////////8="/>
              </a:ext>
            </a:extLst>
          </p:cNvSpPr>
          <p:nvPr/>
        </p:nvSpPr>
        <p:spPr>
          <a:xfrm>
            <a:off x="200025" y="506730"/>
            <a:ext cx="5522595" cy="307975"/>
          </a:xfrm>
          <a:prstGeom prst="rect">
            <a:avLst/>
          </a:prstGeom>
          <a:noFill/>
          <a:ln>
            <a:noFill/>
          </a:ln>
          <a:effectLst/>
        </p:spPr>
        <p:txBody>
          <a:bodyPr vert="horz" wrap="square" lIns="91440" tIns="45720" rIns="91440" bIns="45720" numCol="1" spcCol="215900" anchor="t"/>
          <a:lstStyle/>
          <a:p>
            <a:pPr>
              <a:defRPr lang="pt-PT">
                <a:solidFill>
                  <a:srgbClr val="000000"/>
                </a:solidFill>
              </a:defRPr>
            </a:pPr>
            <a:r>
              <a:rPr lang="fr-FR" sz="1400" i="1" dirty="0">
                <a:solidFill>
                  <a:srgbClr val="00B0F0"/>
                </a:solidFill>
                <a:latin typeface="Franklin Gothic Book" pitchFamily="2" charset="0"/>
              </a:rPr>
              <a:t>FORMULAIRE D'INSCRIPTION À LA CONFÉRENCE INTERNATIONALE</a:t>
            </a:r>
            <a:endParaRPr lang="pt-PT" sz="1400" i="1" dirty="0">
              <a:solidFill>
                <a:srgbClr val="00B0F0"/>
              </a:solidFill>
              <a:latin typeface="Franklin Gothic Book" pitchFamily="2" charset="0"/>
            </a:endParaRPr>
          </a:p>
        </p:txBody>
      </p:sp>
      <p:sp>
        <p:nvSpPr>
          <p:cNvPr id="21" name="TextBox 42"/>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mAgAAchIAAEQnAACxGAAAECAAACYAAAAIAAAA//////////8="/>
              </a:ext>
            </a:extLst>
          </p:cNvSpPr>
          <p:nvPr/>
        </p:nvSpPr>
        <p:spPr>
          <a:xfrm>
            <a:off x="349250" y="2778126"/>
            <a:ext cx="6033770" cy="519430"/>
          </a:xfrm>
          <a:prstGeom prst="rect">
            <a:avLst/>
          </a:prstGeom>
          <a:noFill/>
          <a:ln>
            <a:noFill/>
          </a:ln>
          <a:effectLst/>
        </p:spPr>
        <p:txBody>
          <a:bodyPr vert="horz" wrap="square" lIns="91440" tIns="45720" rIns="91440" bIns="45720" numCol="1" spcCol="215900" anchor="t"/>
          <a:lstStyle/>
          <a:p>
            <a:pPr>
              <a:defRPr lang="pt-PT"/>
            </a:pPr>
            <a:r>
              <a:rPr lang="fr-FR" sz="1200" i="1" dirty="0">
                <a:latin typeface="Arial Narrow" pitchFamily="2" charset="0"/>
              </a:rPr>
              <a:t>Veuillez sélectionner la ou les conférences / panel (s) </a:t>
            </a:r>
            <a:r>
              <a:rPr lang="fr-FR" sz="1200" i="1" dirty="0" smtClean="0">
                <a:latin typeface="Arial Narrow" pitchFamily="2" charset="0"/>
              </a:rPr>
              <a:t>auxquels vous </a:t>
            </a:r>
            <a:r>
              <a:rPr lang="fr-FR" sz="1200" i="1" dirty="0">
                <a:latin typeface="Arial Narrow" pitchFamily="2" charset="0"/>
              </a:rPr>
              <a:t>souhaitez </a:t>
            </a:r>
            <a:r>
              <a:rPr lang="fr-FR" sz="1200" i="1" dirty="0" smtClean="0">
                <a:latin typeface="Arial Narrow" pitchFamily="2" charset="0"/>
              </a:rPr>
              <a:t>vous inscrire</a:t>
            </a:r>
            <a:r>
              <a:rPr lang="fr-FR" sz="1200" i="1" dirty="0">
                <a:latin typeface="Arial Narrow" pitchFamily="2" charset="0"/>
              </a:rPr>
              <a:t>, entrez le nombre de participants et sélectionnez le package:</a:t>
            </a:r>
            <a:endParaRPr lang="pt-PT" sz="600" dirty="0">
              <a:latin typeface="Arial Narrow" pitchFamily="2" charset="0"/>
            </a:endParaRPr>
          </a:p>
          <a:p>
            <a:pPr>
              <a:defRPr lang="pt-PT"/>
            </a:pPr>
            <a:r>
              <a:rPr lang="pt-PT" sz="1200" dirty="0">
                <a:latin typeface="Arial Narrow" pitchFamily="2" charset="0"/>
                <a:ea typeface="Calibri" pitchFamily="2" charset="0"/>
                <a:cs typeface="Calibri" pitchFamily="2" charset="0"/>
              </a:rPr>
              <a:t>                </a:t>
            </a:r>
          </a:p>
          <a:p>
            <a:pPr>
              <a:defRPr lang="pt-PT"/>
            </a:pPr>
            <a:endParaRPr lang="pt-PT" sz="1200" dirty="0">
              <a:latin typeface="Arial Narrow" pitchFamily="2" charset="0"/>
              <a:ea typeface="Calibri" pitchFamily="2" charset="0"/>
              <a:cs typeface="Calibri" pitchFamily="2" charset="0"/>
            </a:endParaRPr>
          </a:p>
        </p:txBody>
      </p:sp>
      <p:sp>
        <p:nvSpPr>
          <p:cNvPr id="29" name="TextBox 55"/>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gAAAAJRcAAOsGAADZGAAAECAAACYAAAAIAAAA//////////8="/>
              </a:ext>
            </a:extLst>
          </p:cNvSpPr>
          <p:nvPr/>
        </p:nvSpPr>
        <p:spPr>
          <a:xfrm>
            <a:off x="101600" y="3580765"/>
            <a:ext cx="1022985" cy="276860"/>
          </a:xfrm>
          <a:prstGeom prst="rect">
            <a:avLst/>
          </a:prstGeom>
          <a:noFill/>
          <a:ln>
            <a:noFill/>
          </a:ln>
          <a:effectLst/>
        </p:spPr>
        <p:txBody>
          <a:bodyPr vert="horz" wrap="square" lIns="91440" tIns="45720" rIns="91440" bIns="45720" numCol="1" spcCol="215900" anchor="t"/>
          <a:lstStyle/>
          <a:p>
            <a:pPr algn="r">
              <a:defRPr lang="pt-PT"/>
            </a:pPr>
            <a:r>
              <a:rPr lang="pt-PT" sz="1200" i="1" dirty="0" smtClean="0">
                <a:latin typeface="Arial Narrow" pitchFamily="2" charset="0"/>
                <a:ea typeface="Calibri" pitchFamily="2" charset="0"/>
                <a:cs typeface="Calibri" pitchFamily="2" charset="0"/>
              </a:rPr>
              <a:t>Conference</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37" name="Retângulo15"/>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8BgAAChUAAMQNAADrGwAAECAAACYAAAAIAAAA//////////8="/>
              </a:ext>
            </a:extLst>
          </p:cNvSpPr>
          <p:nvPr/>
        </p:nvSpPr>
        <p:spPr>
          <a:xfrm>
            <a:off x="1135380" y="3238500"/>
            <a:ext cx="1102360" cy="1480185"/>
          </a:xfrm>
          <a:prstGeom prst="rect">
            <a:avLst/>
          </a:prstGeom>
          <a:noFill/>
          <a:ln>
            <a:noFill/>
          </a:ln>
          <a:effectLst/>
        </p:spPr>
        <p:txBody>
          <a:bodyPr vert="horz" wrap="square" lIns="91440" tIns="45720" rIns="91440" bIns="45720" numCol="1" spcCol="215900" anchor="t"/>
          <a:lstStyle/>
          <a:p>
            <a:pPr algn="r">
              <a:lnSpc>
                <a:spcPts val="1600"/>
              </a:lnSpc>
              <a:defRPr lang="pt-PT"/>
            </a:pPr>
            <a:r>
              <a:rPr lang="pt-PT" sz="1200" i="1" dirty="0">
                <a:latin typeface="Arial Narrow" pitchFamily="2" charset="0"/>
              </a:rPr>
              <a:t>Conference </a:t>
            </a:r>
            <a:r>
              <a:rPr lang="en-GB" sz="1200" dirty="0" smtClean="0">
                <a:latin typeface="Arial Narrow" pitchFamily="2" charset="0"/>
              </a:rPr>
              <a:t>: </a:t>
            </a:r>
            <a:r>
              <a:rPr lang="en-GB" sz="1200" i="1" dirty="0" smtClean="0">
                <a:latin typeface="Arial Narrow" pitchFamily="2" charset="0"/>
                <a:ea typeface="Calibri" pitchFamily="2" charset="0"/>
                <a:cs typeface="Calibri" pitchFamily="2" charset="0"/>
              </a:rPr>
              <a:t>I</a:t>
            </a:r>
            <a:r>
              <a:rPr lang="en-GB" sz="1200" dirty="0" smtClean="0">
                <a:latin typeface="Arial Narrow" pitchFamily="2" charset="0"/>
                <a:ea typeface="Calibri" pitchFamily="2" charset="0"/>
                <a:cs typeface="Calibri" pitchFamily="2" charset="0"/>
              </a:rPr>
              <a:t>:</a:t>
            </a:r>
          </a:p>
          <a:p>
            <a:pPr algn="r">
              <a:lnSpc>
                <a:spcPts val="1600"/>
              </a:lnSpc>
              <a:defRPr lang="pt-PT"/>
            </a:pPr>
            <a:r>
              <a:rPr lang="pt-PT" sz="1200" i="1" dirty="0">
                <a:latin typeface="Arial Narrow" pitchFamily="2" charset="0"/>
              </a:rPr>
              <a:t>Conference </a:t>
            </a:r>
            <a:r>
              <a:rPr lang="en-GB" sz="1200" dirty="0" smtClean="0">
                <a:latin typeface="Arial Narrow" pitchFamily="2" charset="0"/>
              </a:rPr>
              <a:t>: </a:t>
            </a:r>
            <a:r>
              <a:rPr lang="en-GB" sz="1200" i="1" dirty="0" smtClean="0">
                <a:latin typeface="Arial Narrow" pitchFamily="2" charset="0"/>
              </a:rPr>
              <a:t>II</a:t>
            </a:r>
            <a:r>
              <a:rPr lang="en-GB" sz="1200" dirty="0">
                <a:latin typeface="Arial Narrow" pitchFamily="2" charset="0"/>
                <a:ea typeface="Calibri" pitchFamily="2" charset="0"/>
                <a:cs typeface="Calibri" pitchFamily="2" charset="0"/>
              </a:rPr>
              <a:t>:</a:t>
            </a:r>
          </a:p>
          <a:p>
            <a:pPr algn="r">
              <a:lnSpc>
                <a:spcPts val="1600"/>
              </a:lnSpc>
              <a:defRPr lang="pt-PT"/>
            </a:pPr>
            <a:r>
              <a:rPr lang="pt-PT" sz="1200" i="1" dirty="0">
                <a:latin typeface="Arial Narrow" pitchFamily="2" charset="0"/>
              </a:rPr>
              <a:t>Conference </a:t>
            </a:r>
            <a:r>
              <a:rPr lang="en-GB" sz="1200" dirty="0" smtClean="0">
                <a:latin typeface="Arial Narrow" pitchFamily="2" charset="0"/>
              </a:rPr>
              <a:t>: </a:t>
            </a:r>
            <a:r>
              <a:rPr lang="en-GB" sz="1200" i="1" dirty="0" smtClean="0">
                <a:latin typeface="Arial Narrow" pitchFamily="2" charset="0"/>
              </a:rPr>
              <a:t>III</a:t>
            </a:r>
            <a:r>
              <a:rPr lang="en-GB" sz="1200" dirty="0">
                <a:latin typeface="Arial Narrow" pitchFamily="2" charset="0"/>
                <a:ea typeface="Calibri" pitchFamily="2" charset="0"/>
                <a:cs typeface="Calibri" pitchFamily="2" charset="0"/>
              </a:rPr>
              <a:t>:</a:t>
            </a:r>
          </a:p>
          <a:p>
            <a:pPr algn="r">
              <a:lnSpc>
                <a:spcPts val="1600"/>
              </a:lnSpc>
              <a:defRPr lang="pt-PT"/>
            </a:pPr>
            <a:r>
              <a:rPr lang="pt-PT" sz="1200" i="1" dirty="0">
                <a:latin typeface="Arial Narrow" pitchFamily="2" charset="0"/>
              </a:rPr>
              <a:t>Conference </a:t>
            </a:r>
            <a:r>
              <a:rPr lang="en-GB" sz="1200" dirty="0" smtClean="0">
                <a:latin typeface="Arial Narrow" pitchFamily="2" charset="0"/>
              </a:rPr>
              <a:t>: </a:t>
            </a:r>
            <a:r>
              <a:rPr lang="en-GB" sz="1200" i="1" dirty="0" smtClean="0">
                <a:latin typeface="Arial Narrow" pitchFamily="2" charset="0"/>
              </a:rPr>
              <a:t>IV</a:t>
            </a:r>
            <a:r>
              <a:rPr lang="en-GB" sz="1200" dirty="0" smtClean="0">
                <a:latin typeface="Arial Narrow" pitchFamily="2" charset="0"/>
                <a:ea typeface="Calibri" pitchFamily="2" charset="0"/>
                <a:cs typeface="Calibri" pitchFamily="2" charset="0"/>
              </a:rPr>
              <a:t>:</a:t>
            </a:r>
          </a:p>
          <a:p>
            <a:pPr algn="r">
              <a:lnSpc>
                <a:spcPts val="1600"/>
              </a:lnSpc>
              <a:defRPr lang="pt-PT"/>
            </a:pPr>
            <a:r>
              <a:rPr lang="pt-PT" sz="1200" i="1" dirty="0">
                <a:latin typeface="Arial Narrow" pitchFamily="2" charset="0"/>
              </a:rPr>
              <a:t>Conference </a:t>
            </a:r>
            <a:r>
              <a:rPr lang="en-GB" sz="1200" dirty="0">
                <a:latin typeface="Arial Narrow" pitchFamily="2" charset="0"/>
              </a:rPr>
              <a:t>: </a:t>
            </a:r>
            <a:r>
              <a:rPr lang="en-GB" sz="1200" i="1" dirty="0" smtClean="0">
                <a:latin typeface="Arial Narrow" pitchFamily="2" charset="0"/>
              </a:rPr>
              <a:t>V</a:t>
            </a:r>
            <a:r>
              <a:rPr lang="en-GB" sz="1200" dirty="0" smtClean="0">
                <a:latin typeface="Arial Narrow" pitchFamily="2" charset="0"/>
              </a:rPr>
              <a:t>:</a:t>
            </a:r>
          </a:p>
          <a:p>
            <a:pPr algn="r">
              <a:lnSpc>
                <a:spcPts val="1600"/>
              </a:lnSpc>
              <a:defRPr lang="pt-PT"/>
            </a:pPr>
            <a:r>
              <a:rPr lang="pt-PT" sz="1200" i="1" dirty="0">
                <a:latin typeface="Arial Narrow" pitchFamily="2" charset="0"/>
              </a:rPr>
              <a:t>Conference </a:t>
            </a:r>
            <a:r>
              <a:rPr lang="en-GB" sz="1200" dirty="0">
                <a:latin typeface="Arial Narrow" pitchFamily="2" charset="0"/>
              </a:rPr>
              <a:t>: </a:t>
            </a:r>
            <a:r>
              <a:rPr lang="en-GB" sz="1200" i="1" dirty="0" smtClean="0">
                <a:latin typeface="Arial Narrow" pitchFamily="2" charset="0"/>
              </a:rPr>
              <a:t>VI</a:t>
            </a:r>
            <a:r>
              <a:rPr lang="en-GB" sz="1200" dirty="0" smtClean="0">
                <a:latin typeface="Arial Narrow" pitchFamily="2" charset="0"/>
              </a:rPr>
              <a:t>:</a:t>
            </a:r>
          </a:p>
          <a:p>
            <a:pPr algn="r">
              <a:lnSpc>
                <a:spcPts val="1600"/>
              </a:lnSpc>
              <a:defRPr lang="pt-PT"/>
            </a:pPr>
            <a:r>
              <a:rPr lang="pt-PT" sz="1200" i="1" dirty="0">
                <a:latin typeface="Arial Narrow" pitchFamily="2" charset="0"/>
              </a:rPr>
              <a:t>Conference </a:t>
            </a:r>
            <a:r>
              <a:rPr lang="en-GB" sz="1200" dirty="0" smtClean="0">
                <a:latin typeface="Arial Narrow" pitchFamily="2" charset="0"/>
              </a:rPr>
              <a:t>:</a:t>
            </a:r>
            <a:r>
              <a:rPr lang="en-GB" sz="1200" i="1" dirty="0" smtClean="0">
                <a:latin typeface="Arial Narrow" pitchFamily="2" charset="0"/>
              </a:rPr>
              <a:t>VII</a:t>
            </a:r>
            <a:r>
              <a:rPr lang="en-GB" sz="1200" dirty="0" smtClean="0">
                <a:latin typeface="Arial Narrow" pitchFamily="2" charset="0"/>
              </a:rPr>
              <a:t>:</a:t>
            </a:r>
            <a:endParaRPr lang="en-GB" sz="1200" dirty="0">
              <a:latin typeface="Arial Narrow" pitchFamily="2" charset="0"/>
              <a:ea typeface="Calibri" pitchFamily="2" charset="0"/>
              <a:cs typeface="Calibri" pitchFamily="2" charset="0"/>
            </a:endParaRPr>
          </a:p>
        </p:txBody>
      </p:sp>
      <p:grpSp>
        <p:nvGrpSpPr>
          <p:cNvPr id="38" name="Grupo 4"/>
          <p:cNvGrpSpPr>
            <a:extLst>
              <a:ext uri="smNativeData">
                <pr:smNativeData xmlns="" xmlns:p14="http://schemas.microsoft.com/office/powerpoint/2010/main" xmlns:pr="smNativeData" val="SMDATA_7_tpWbXRMAAAAlAAAAAQAAAA8BAAAAkAAAAEgAAACQAAAASAAAAAAAAAAAAAAAAAAAABcAAAAUAAAAAAAAAAAAAAD/fwAA/38AAAAAAAAJAAAABAAAAAAAAAAMAAAAEAAAAAAAAAAAAAAAAAAAAAAAAAAfAAAAVAAAAAAAAAAAAAAAAAAAAAAAAAAAAAAAAAAAAAAAAAAAAAAAAAAAAAAAAAAAAAAAAAAAAAAAAAAAAAAAAAAAAAAAAAAAAAAAAAAAAAAAAAAAAAAAAAAAACEAAAAYAAAAFAAAAIgNAAB9FQAA/g4AAGMbAAAQAAAAJgAAAAgAAAD/////AAAAAA=="/>
              </a:ext>
            </a:extLst>
          </p:cNvGrpSpPr>
          <p:nvPr/>
        </p:nvGrpSpPr>
        <p:grpSpPr>
          <a:xfrm>
            <a:off x="2199640" y="3311525"/>
            <a:ext cx="237490" cy="759460"/>
            <a:chOff x="2199640" y="3493135"/>
            <a:chExt cx="237490" cy="759460"/>
          </a:xfrm>
        </p:grpSpPr>
        <p:sp>
          <p:nvSpPr>
            <p:cNvPr id="43" name="Retângulo22"/>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fRUAAPYOAAB6FgAAAAAAACYAAAAIAAAA//////////8="/>
                </a:ext>
              </a:extLst>
            </p:cNvSpPr>
            <p:nvPr/>
          </p:nvSpPr>
          <p:spPr>
            <a:xfrm>
              <a:off x="2204720" y="3493135"/>
              <a:ext cx="22733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42" name="Rectangle 65"/>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IDQAAuBYAAPYOAAC8FwAAAAAAACYAAAAIAAAA//////////8="/>
                </a:ext>
              </a:extLst>
            </p:cNvSpPr>
            <p:nvPr/>
          </p:nvSpPr>
          <p:spPr>
            <a:xfrm>
              <a:off x="2199640" y="3693160"/>
              <a:ext cx="232410" cy="165100"/>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41" name="Rectangle 69"/>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6hcAAP4OAADnGAAAAAAAACYAAAAIAAAA//////////8="/>
                </a:ext>
              </a:extLst>
            </p:cNvSpPr>
            <p:nvPr/>
          </p:nvSpPr>
          <p:spPr>
            <a:xfrm>
              <a:off x="2204720" y="3887470"/>
              <a:ext cx="23241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40"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04720" y="4091940"/>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grpSp>
      <p:sp>
        <p:nvSpPr>
          <p:cNvPr id="44" name="Forma automática1"/>
          <p:cNvSpPr>
            <a:extLst>
              <a:ext uri="smNativeData">
                <pr:smNativeData xmlns="" xmlns:p14="http://schemas.microsoft.com/office/powerpoint/2010/main" xmlns:pr="smNativeData" val="SMDATA_13_tpWbXRMAAAAlAAAAggAAAA0AAAAAkAAAAEgAAACQAAAASAAAAAAAAAABAAAAAAAAAAEAAABQAAAAs1rQPRnC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BdBwAAXxUAAKUHAACTGwAAEAAAACYAAAAIAAAA//////////8="/>
              </a:ext>
            </a:extLst>
          </p:cNvSpPr>
          <p:nvPr/>
        </p:nvSpPr>
        <p:spPr>
          <a:xfrm>
            <a:off x="1196975" y="3279220"/>
            <a:ext cx="45720" cy="1382823"/>
          </a:xfrm>
          <a:prstGeom prst="leftBrace">
            <a:avLst>
              <a:gd name="adj1" fmla="val 189"/>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a:p>
        </p:txBody>
      </p:sp>
      <p:sp>
        <p:nvSpPr>
          <p:cNvPr id="45" name="Right Brace 82"/>
          <p:cNvSpPr>
            <a:extLst>
              <a:ext uri="smNativeData">
                <pr:smNativeData xmlns="" xmlns:p14="http://schemas.microsoft.com/office/powerpoint/2010/main" xmlns:pr="smNativeData" val="SMDATA_13_tpWbXRMAAAAlAAAAgwAAAA0AAAAAkAAAAEgAAACQAAAASAAAAAAAAAABAAAAAAAAAAEAAABQAAAA6E4sJmDE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BbGAAAQRUAAKMYAACxGwAAEAAAACYAAAAIAAAA//////////8="/>
              </a:ext>
            </a:extLst>
          </p:cNvSpPr>
          <p:nvPr/>
        </p:nvSpPr>
        <p:spPr>
          <a:xfrm>
            <a:off x="3959225" y="3250890"/>
            <a:ext cx="45720" cy="1392865"/>
          </a:xfrm>
          <a:prstGeom prst="rightBrace">
            <a:avLst>
              <a:gd name="adj1" fmla="val 182"/>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a:p>
        </p:txBody>
      </p:sp>
      <p:sp>
        <p:nvSpPr>
          <p:cNvPr id="53" name="Rectangle 100"/>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DUJQAA0CoAACgnAADNKwAAEAAAACYAAAAIAAAA//////////8="/>
              </a:ext>
            </a:extLst>
          </p:cNvSpPr>
          <p:nvPr/>
        </p:nvSpPr>
        <p:spPr>
          <a:xfrm>
            <a:off x="6149340" y="6224270"/>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54" name="Rectangle 101"/>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DUJQAAwCsAACgnAAC9LAAAEAAAACYAAAAIAAAA//////////8="/>
              </a:ext>
            </a:extLst>
          </p:cNvSpPr>
          <p:nvPr/>
        </p:nvSpPr>
        <p:spPr>
          <a:xfrm>
            <a:off x="6149340" y="6376670"/>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56" name="TextBox 103"/>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AJgAAXCoAALQpAAAQLAAAECAAACYAAAAIAAAA//////////8="/>
              </a:ext>
            </a:extLst>
          </p:cNvSpPr>
          <p:nvPr/>
        </p:nvSpPr>
        <p:spPr>
          <a:xfrm>
            <a:off x="6299200" y="6150610"/>
            <a:ext cx="480060" cy="276860"/>
          </a:xfrm>
          <a:prstGeom prst="rect">
            <a:avLst/>
          </a:prstGeom>
          <a:noFill/>
          <a:ln>
            <a:noFill/>
          </a:ln>
          <a:effectLst/>
        </p:spPr>
        <p:txBody>
          <a:bodyPr vert="horz" wrap="square" lIns="91440" tIns="45720" rIns="91440" bIns="45720" numCol="1" spcCol="215900" anchor="t"/>
          <a:lstStyle/>
          <a:p>
            <a:pPr>
              <a:defRPr lang="pt-PT"/>
            </a:pPr>
            <a:r>
              <a:rPr lang="en-GB" sz="1200" i="1" dirty="0" err="1">
                <a:latin typeface="Arial Narrow" pitchFamily="2" charset="0"/>
              </a:rPr>
              <a:t>Oui</a:t>
            </a:r>
            <a:endParaRPr lang="en-GB" sz="1200" i="1" dirty="0">
              <a:latin typeface="Arial Narrow" pitchFamily="2" charset="0"/>
              <a:ea typeface="Calibri" pitchFamily="2" charset="0"/>
              <a:cs typeface="Calibri" pitchFamily="2" charset="0"/>
            </a:endParaRPr>
          </a:p>
        </p:txBody>
      </p:sp>
      <p:sp>
        <p:nvSpPr>
          <p:cNvPr id="57" name="TextBox 104"/>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wJgAAWysAAKUpAAAPLQAAECAAACYAAAAIAAAA//////////8="/>
              </a:ext>
            </a:extLst>
          </p:cNvSpPr>
          <p:nvPr/>
        </p:nvSpPr>
        <p:spPr>
          <a:xfrm>
            <a:off x="6289040" y="6312535"/>
            <a:ext cx="480695" cy="276860"/>
          </a:xfrm>
          <a:prstGeom prst="rect">
            <a:avLst/>
          </a:prstGeom>
          <a:noFill/>
          <a:ln>
            <a:noFill/>
          </a:ln>
          <a:effectLst/>
        </p:spPr>
        <p:txBody>
          <a:bodyPr vert="horz" wrap="square" lIns="91440" tIns="45720" rIns="91440" bIns="45720" numCol="1" spcCol="215900" anchor="t"/>
          <a:lstStyle/>
          <a:p>
            <a:pPr>
              <a:defRPr lang="pt-PT"/>
            </a:pPr>
            <a:r>
              <a:rPr lang="en-GB" sz="1200" i="1" dirty="0">
                <a:latin typeface="Arial Narrow" pitchFamily="2" charset="0"/>
              </a:rPr>
              <a:t>Non</a:t>
            </a:r>
            <a:endParaRPr lang="en-GB" sz="1200" i="1" dirty="0">
              <a:latin typeface="Arial Narrow" pitchFamily="2" charset="0"/>
              <a:ea typeface="Calibri" pitchFamily="2" charset="0"/>
              <a:cs typeface="Calibri" pitchFamily="2" charset="0"/>
            </a:endParaRPr>
          </a:p>
        </p:txBody>
      </p:sp>
      <p:sp>
        <p:nvSpPr>
          <p:cNvPr id="58" name="TextBox 105"/>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pGgAA1SoAAMwlAACJLAAAECAAACYAAAAIAAAA//////////8="/>
              </a:ext>
            </a:extLst>
          </p:cNvSpPr>
          <p:nvPr/>
        </p:nvSpPr>
        <p:spPr>
          <a:xfrm>
            <a:off x="4293235" y="6227445"/>
            <a:ext cx="1851025" cy="276860"/>
          </a:xfrm>
          <a:prstGeom prst="rect">
            <a:avLst/>
          </a:prstGeom>
          <a:noFill/>
          <a:ln>
            <a:noFill/>
          </a:ln>
          <a:effectLst/>
        </p:spPr>
        <p:txBody>
          <a:bodyPr vert="horz" wrap="square" lIns="91440" tIns="45720" rIns="91440" bIns="45720" numCol="1" spcCol="215900" anchor="t"/>
          <a:lstStyle/>
          <a:p>
            <a:pPr algn="r">
              <a:defRPr lang="pt-PT"/>
            </a:pPr>
            <a:r>
              <a:rPr lang="pt-PT" sz="1200" i="1" dirty="0" err="1">
                <a:latin typeface="Arial Narrow" pitchFamily="2" charset="0"/>
              </a:rPr>
              <a:t>Réunions</a:t>
            </a:r>
            <a:r>
              <a:rPr lang="pt-PT" sz="1200" i="1" dirty="0">
                <a:latin typeface="Arial Narrow" pitchFamily="2" charset="0"/>
              </a:rPr>
              <a:t> </a:t>
            </a:r>
            <a:r>
              <a:rPr lang="pt-PT" sz="1200" i="1" dirty="0" err="1">
                <a:latin typeface="Arial Narrow" pitchFamily="2" charset="0"/>
              </a:rPr>
              <a:t>institutionnelles</a:t>
            </a:r>
            <a:r>
              <a:rPr lang="pt-PT" sz="1200" i="1" dirty="0">
                <a:latin typeface="Arial Narrow" pitchFamily="2" charset="0"/>
              </a:rPr>
              <a:t> </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78" name="Retângulo16"/>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UEgAATRUAAO4WAACsGwAAECAAACYAAAAIAAAA//////////8="/>
              </a:ext>
            </a:extLst>
          </p:cNvSpPr>
          <p:nvPr/>
        </p:nvSpPr>
        <p:spPr>
          <a:xfrm>
            <a:off x="3020060" y="3281045"/>
            <a:ext cx="707390" cy="1370330"/>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a:p>
            <a:pPr algn="r">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a:p>
            <a:pPr algn="r">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a:p>
            <a:pPr algn="r">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p>
          <a:p>
            <a:pPr algn="r">
              <a:defRPr lang="pt-PT"/>
            </a:pPr>
            <a:r>
              <a:rPr lang="en-GB" sz="1200" dirty="0" err="1">
                <a:latin typeface="Arial Narrow" pitchFamily="2" charset="0"/>
              </a:rPr>
              <a:t>Nr</a:t>
            </a:r>
            <a:r>
              <a:rPr lang="en-GB" sz="1200" dirty="0">
                <a:latin typeface="Arial Narrow" pitchFamily="2" charset="0"/>
              </a:rPr>
              <a:t> </a:t>
            </a:r>
            <a:r>
              <a:rPr lang="en-GB" sz="1200" dirty="0" err="1">
                <a:latin typeface="Arial Narrow" pitchFamily="2" charset="0"/>
              </a:rPr>
              <a:t>Pax</a:t>
            </a:r>
            <a:r>
              <a:rPr lang="en-GB" sz="1200" dirty="0">
                <a:latin typeface="Arial Narrow" pitchFamily="2" charset="0"/>
              </a:rPr>
              <a:t>:</a:t>
            </a:r>
          </a:p>
          <a:p>
            <a:pPr algn="r">
              <a:defRPr lang="pt-PT"/>
            </a:pPr>
            <a:r>
              <a:rPr lang="en-GB" sz="1200" dirty="0" err="1">
                <a:latin typeface="Arial Narrow" pitchFamily="2" charset="0"/>
              </a:rPr>
              <a:t>Nr</a:t>
            </a:r>
            <a:r>
              <a:rPr lang="en-GB" sz="1200" dirty="0">
                <a:latin typeface="Arial Narrow" pitchFamily="2" charset="0"/>
              </a:rPr>
              <a:t> </a:t>
            </a:r>
            <a:r>
              <a:rPr lang="en-GB" sz="1200" dirty="0" err="1">
                <a:latin typeface="Arial Narrow" pitchFamily="2" charset="0"/>
              </a:rPr>
              <a:t>Pax</a:t>
            </a:r>
            <a:r>
              <a:rPr lang="en-GB" sz="1200" dirty="0">
                <a:latin typeface="Arial Narrow" pitchFamily="2" charset="0"/>
              </a:rPr>
              <a:t>:</a:t>
            </a:r>
          </a:p>
          <a:p>
            <a:pPr algn="r">
              <a:defRPr lang="pt-PT"/>
            </a:pPr>
            <a:r>
              <a:rPr lang="en-GB" sz="1200" dirty="0" err="1">
                <a:latin typeface="Arial Narrow" pitchFamily="2" charset="0"/>
              </a:rPr>
              <a:t>Nr</a:t>
            </a:r>
            <a:r>
              <a:rPr lang="en-GB" sz="1200" dirty="0">
                <a:latin typeface="Arial Narrow" pitchFamily="2" charset="0"/>
              </a:rPr>
              <a:t> </a:t>
            </a:r>
            <a:r>
              <a:rPr lang="en-GB" sz="1200" dirty="0" err="1">
                <a:latin typeface="Arial Narrow" pitchFamily="2" charset="0"/>
              </a:rPr>
              <a:t>Pax</a:t>
            </a:r>
            <a:r>
              <a:rPr lang="en-GB" sz="1200" dirty="0">
                <a:latin typeface="Arial Narrow" pitchFamily="2" charset="0"/>
              </a:rPr>
              <a:t>:</a:t>
            </a:r>
          </a:p>
          <a:p>
            <a:pPr algn="r">
              <a:defRPr lang="pt-PT"/>
            </a:pPr>
            <a:endParaRPr lang="en-GB" sz="1200" dirty="0">
              <a:latin typeface="Arial Narrow" pitchFamily="2" charset="0"/>
              <a:ea typeface="Calibri" pitchFamily="2" charset="0"/>
              <a:cs typeface="Calibri" pitchFamily="2" charset="0"/>
            </a:endParaRPr>
          </a:p>
          <a:p>
            <a:pPr algn="r">
              <a:lnSpc>
                <a:spcPts val="1600"/>
              </a:lnSpc>
              <a:defRPr lang="pt-PT"/>
            </a:pPr>
            <a:r>
              <a:rPr lang="en-GB" sz="1200" i="1" dirty="0" smtClean="0">
                <a:latin typeface="Arial Narrow" pitchFamily="2" charset="0"/>
                <a:ea typeface="Calibri" pitchFamily="2" charset="0"/>
                <a:cs typeface="Calibri" pitchFamily="2" charset="0"/>
              </a:rPr>
              <a:t> </a:t>
            </a:r>
            <a:endParaRPr lang="en-GB" sz="1200" dirty="0">
              <a:latin typeface="Arial Narrow" pitchFamily="2" charset="0"/>
              <a:ea typeface="Calibri" pitchFamily="2" charset="0"/>
              <a:cs typeface="Calibri" pitchFamily="2" charset="0"/>
            </a:endParaRPr>
          </a:p>
        </p:txBody>
      </p:sp>
      <p:sp>
        <p:nvSpPr>
          <p:cNvPr id="79" name="Retângulo3"/>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5FgAAjBUAABMYAACJFgAAEAAAACYAAAAIAAAA//////////8="/>
              </a:ext>
            </a:extLst>
          </p:cNvSpPr>
          <p:nvPr/>
        </p:nvSpPr>
        <p:spPr>
          <a:xfrm>
            <a:off x="3693795" y="3321050"/>
            <a:ext cx="21971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80" name="Retângulo5"/>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jFgAA+BcAABAYAAD1GAAAEAAAACYAAAAIAAAA//////////8="/>
              </a:ext>
            </a:extLst>
          </p:cNvSpPr>
          <p:nvPr/>
        </p:nvSpPr>
        <p:spPr>
          <a:xfrm>
            <a:off x="3679825" y="3714750"/>
            <a:ext cx="23177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81" name="Rectangle 73"/>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jFgAAOhkAAA8YAAA3GgAAEAAAACYAAAAIAAAA//////////8="/>
              </a:ext>
            </a:extLst>
          </p:cNvSpPr>
          <p:nvPr/>
        </p:nvSpPr>
        <p:spPr>
          <a:xfrm>
            <a:off x="3679825" y="3919220"/>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94" name="Retângulo7"/>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rFgAAxxYAABkYAADUFwAAEAAAACYAAAAIAAAA//////////8="/>
              </a:ext>
            </a:extLst>
          </p:cNvSpPr>
          <p:nvPr/>
        </p:nvSpPr>
        <p:spPr>
          <a:xfrm>
            <a:off x="3684905" y="3521075"/>
            <a:ext cx="232410" cy="17081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96" name="Rectangle 43"/>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DovL3c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3JQAA1iEAAMsmAADTIgAAEAAAACYAAAAIAAAA//////////8="/>
              </a:ext>
            </a:extLst>
          </p:cNvSpPr>
          <p:nvPr/>
        </p:nvSpPr>
        <p:spPr>
          <a:xfrm>
            <a:off x="6052185" y="5525770"/>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97" name="Rectangle 44"/>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3JQAAxiIAAMsmAADDIwAAEAAAACYAAAAIAAAA//////////8="/>
              </a:ext>
            </a:extLst>
          </p:cNvSpPr>
          <p:nvPr/>
        </p:nvSpPr>
        <p:spPr>
          <a:xfrm>
            <a:off x="6052185" y="5678170"/>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98" name="Rectangle 45"/>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3JQAAKyQAAMsmAAAoJQAAEAAAACYAAAAIAAAA//////////8="/>
              </a:ext>
            </a:extLst>
          </p:cNvSpPr>
          <p:nvPr/>
        </p:nvSpPr>
        <p:spPr>
          <a:xfrm>
            <a:off x="6052185" y="5843905"/>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99" name="TextBox 46"/>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jJgAAcSEAAFcpAAAlIwAAECAAACYAAAAIAAAA//////////8="/>
              </a:ext>
            </a:extLst>
          </p:cNvSpPr>
          <p:nvPr/>
        </p:nvSpPr>
        <p:spPr>
          <a:xfrm>
            <a:off x="6202045" y="5461635"/>
            <a:ext cx="480060" cy="276860"/>
          </a:xfrm>
          <a:prstGeom prst="rect">
            <a:avLst/>
          </a:prstGeom>
          <a:noFill/>
          <a:ln>
            <a:noFill/>
          </a:ln>
          <a:effectLst/>
        </p:spPr>
        <p:txBody>
          <a:bodyPr vert="horz" wrap="square" lIns="91440" tIns="45720" rIns="91440" bIns="45720" numCol="1" spcCol="215900" anchor="t"/>
          <a:lstStyle/>
          <a:p>
            <a:pPr>
              <a:defRPr lang="pt-PT"/>
            </a:pPr>
            <a:r>
              <a:rPr lang="en-GB" sz="1200" dirty="0" err="1">
                <a:latin typeface="Arial Narrow" pitchFamily="2" charset="0"/>
              </a:rPr>
              <a:t>Oui</a:t>
            </a:r>
            <a:endParaRPr lang="en-GB" sz="1200" i="1" dirty="0">
              <a:latin typeface="Arial Narrow" pitchFamily="2" charset="0"/>
              <a:ea typeface="Calibri" pitchFamily="2" charset="0"/>
              <a:cs typeface="Calibri" pitchFamily="2" charset="0"/>
            </a:endParaRPr>
          </a:p>
        </p:txBody>
      </p:sp>
      <p:sp>
        <p:nvSpPr>
          <p:cNvPr id="100" name="TextBox 49"/>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TJgAAYSIAAEcpAAAVJAAAECAAACYAAAAIAAAA//////////8="/>
              </a:ext>
            </a:extLst>
          </p:cNvSpPr>
          <p:nvPr/>
        </p:nvSpPr>
        <p:spPr>
          <a:xfrm>
            <a:off x="6191885" y="5614035"/>
            <a:ext cx="480060" cy="276860"/>
          </a:xfrm>
          <a:prstGeom prst="rect">
            <a:avLst/>
          </a:prstGeom>
          <a:noFill/>
          <a:ln>
            <a:noFill/>
          </a:ln>
          <a:effectLst/>
        </p:spPr>
        <p:txBody>
          <a:bodyPr vert="horz" wrap="square" lIns="91440" tIns="45720" rIns="91440" bIns="45720" numCol="1" spcCol="215900" anchor="t"/>
          <a:lstStyle/>
          <a:p>
            <a:pPr>
              <a:defRPr lang="pt-PT"/>
            </a:pPr>
            <a:r>
              <a:rPr lang="en-GB" sz="1200" i="1" dirty="0">
                <a:latin typeface="Arial Narrow" pitchFamily="2" charset="0"/>
              </a:rPr>
              <a:t>Non</a:t>
            </a:r>
            <a:endParaRPr lang="en-GB" sz="1200" i="1" dirty="0">
              <a:latin typeface="Arial Narrow" pitchFamily="2" charset="0"/>
              <a:ea typeface="Calibri" pitchFamily="2" charset="0"/>
              <a:cs typeface="Calibri" pitchFamily="2" charset="0"/>
            </a:endParaRPr>
          </a:p>
        </p:txBody>
      </p:sp>
      <p:sp>
        <p:nvSpPr>
          <p:cNvPr id="101" name="TextBox 50"/>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HHwAA2yEAANIlAACPIwAAECAAACYAAAAIAAAA//////////8="/>
              </a:ext>
            </a:extLst>
          </p:cNvSpPr>
          <p:nvPr/>
        </p:nvSpPr>
        <p:spPr>
          <a:xfrm>
            <a:off x="4699000" y="5528945"/>
            <a:ext cx="1410971" cy="276860"/>
          </a:xfrm>
          <a:prstGeom prst="rect">
            <a:avLst/>
          </a:prstGeom>
          <a:noFill/>
          <a:ln>
            <a:noFill/>
          </a:ln>
          <a:effectLst/>
        </p:spPr>
        <p:txBody>
          <a:bodyPr vert="horz" wrap="square" lIns="91440" tIns="45720" rIns="91440" bIns="45720" numCol="1" spcCol="215900" anchor="t"/>
          <a:lstStyle/>
          <a:p>
            <a:pPr algn="r">
              <a:defRPr lang="pt-PT"/>
            </a:pPr>
            <a:r>
              <a:rPr lang="pt-PT" sz="1200" i="1" dirty="0">
                <a:latin typeface="Arial Narrow" pitchFamily="2" charset="0"/>
              </a:rPr>
              <a:t>Tour </a:t>
            </a:r>
            <a:r>
              <a:rPr lang="pt-PT" sz="1200" i="1" dirty="0" err="1">
                <a:latin typeface="Arial Narrow" pitchFamily="2" charset="0"/>
              </a:rPr>
              <a:t>Bienvenue</a:t>
            </a:r>
            <a:r>
              <a:rPr lang="pt-PT" sz="1200" i="1" dirty="0">
                <a:latin typeface="Arial Narrow" pitchFamily="2" charset="0"/>
              </a:rPr>
              <a:t> </a:t>
            </a:r>
            <a:r>
              <a:rPr lang="pt-PT" sz="1200" dirty="0" smtClean="0">
                <a:latin typeface="Arial Narrow" pitchFamily="2" charset="0"/>
                <a:ea typeface="Calibri" pitchFamily="2" charset="0"/>
                <a:cs typeface="Calibri" pitchFamily="2" charset="0"/>
              </a:rPr>
              <a:t>:</a:t>
            </a:r>
            <a:endParaRPr lang="pt-PT" sz="1200" dirty="0">
              <a:latin typeface="Arial Narrow" pitchFamily="2" charset="0"/>
              <a:ea typeface="Calibri" pitchFamily="2" charset="0"/>
              <a:cs typeface="Calibri" pitchFamily="2" charset="0"/>
            </a:endParaRPr>
          </a:p>
        </p:txBody>
      </p:sp>
      <p:sp>
        <p:nvSpPr>
          <p:cNvPr id="102" name="TextBox 51"/>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lIQAAuSMAAOIlAABtJQAAECAAACYAAAAIAAAA//////////8="/>
              </a:ext>
            </a:extLst>
          </p:cNvSpPr>
          <p:nvPr/>
        </p:nvSpPr>
        <p:spPr>
          <a:xfrm>
            <a:off x="5471795" y="5771515"/>
            <a:ext cx="648335" cy="276860"/>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103" name="Rectangle 57"/>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tJQAAMhQAAIEmAAAvFQAAEAAAACYAAAAIAAAA//////////8="/>
              </a:ext>
            </a:extLst>
          </p:cNvSpPr>
          <p:nvPr/>
        </p:nvSpPr>
        <p:spPr>
          <a:xfrm>
            <a:off x="6043295" y="3455035"/>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04" name="Rectangle 58"/>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tJQAAIhUAAIEmAAAfFgAAEAAAACYAAAAIAAAA//////////8="/>
              </a:ext>
            </a:extLst>
          </p:cNvSpPr>
          <p:nvPr/>
        </p:nvSpPr>
        <p:spPr>
          <a:xfrm>
            <a:off x="6043295" y="3607435"/>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05" name="Rectangle 59"/>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tJQAAhxYAAIEmAACEFwAAEAAAACYAAAAIAAAA//////////8="/>
              </a:ext>
            </a:extLst>
          </p:cNvSpPr>
          <p:nvPr/>
        </p:nvSpPr>
        <p:spPr>
          <a:xfrm>
            <a:off x="6043295" y="3773805"/>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06" name="TextBox 60"/>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ZJgAAzRMAAA0pAACBFQAAECAAACYAAAAIAAAA//////////8="/>
              </a:ext>
            </a:extLst>
          </p:cNvSpPr>
          <p:nvPr/>
        </p:nvSpPr>
        <p:spPr>
          <a:xfrm>
            <a:off x="6193155" y="3390900"/>
            <a:ext cx="480060" cy="276860"/>
          </a:xfrm>
          <a:prstGeom prst="rect">
            <a:avLst/>
          </a:prstGeom>
          <a:noFill/>
          <a:ln>
            <a:noFill/>
          </a:ln>
          <a:effectLst/>
        </p:spPr>
        <p:txBody>
          <a:bodyPr vert="horz" wrap="square" lIns="91440" tIns="45720" rIns="91440" bIns="45720" numCol="1" spcCol="215900" anchor="t"/>
          <a:lstStyle/>
          <a:p>
            <a:pPr>
              <a:defRPr lang="pt-PT"/>
            </a:pPr>
            <a:r>
              <a:rPr lang="en-GB" sz="1200" dirty="0" err="1">
                <a:latin typeface="Arial Narrow" pitchFamily="2" charset="0"/>
              </a:rPr>
              <a:t>Oui</a:t>
            </a:r>
            <a:endParaRPr lang="en-GB" sz="1200" i="1" dirty="0">
              <a:latin typeface="Arial Narrow" pitchFamily="2" charset="0"/>
              <a:ea typeface="Calibri" pitchFamily="2" charset="0"/>
              <a:cs typeface="Calibri" pitchFamily="2" charset="0"/>
            </a:endParaRPr>
          </a:p>
        </p:txBody>
      </p:sp>
      <p:sp>
        <p:nvSpPr>
          <p:cNvPr id="107" name="TextBox 61"/>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JJgAAvRQAAP4oAABxFgAAECAAACYAAAAIAAAA//////////8="/>
              </a:ext>
            </a:extLst>
          </p:cNvSpPr>
          <p:nvPr/>
        </p:nvSpPr>
        <p:spPr>
          <a:xfrm>
            <a:off x="6182995" y="3543300"/>
            <a:ext cx="480695" cy="276860"/>
          </a:xfrm>
          <a:prstGeom prst="rect">
            <a:avLst/>
          </a:prstGeom>
          <a:noFill/>
          <a:ln>
            <a:noFill/>
          </a:ln>
          <a:effectLst/>
        </p:spPr>
        <p:txBody>
          <a:bodyPr vert="horz" wrap="square" lIns="91440" tIns="45720" rIns="91440" bIns="45720" numCol="1" spcCol="215900" anchor="t"/>
          <a:lstStyle/>
          <a:p>
            <a:pPr>
              <a:defRPr lang="pt-PT"/>
            </a:pPr>
            <a:r>
              <a:rPr lang="en-GB" sz="1200" i="1" dirty="0">
                <a:latin typeface="Arial Narrow" pitchFamily="2" charset="0"/>
              </a:rPr>
              <a:t>Non</a:t>
            </a:r>
            <a:endParaRPr lang="en-GB" sz="1200" i="1" dirty="0">
              <a:latin typeface="Arial Narrow" pitchFamily="2" charset="0"/>
              <a:ea typeface="Calibri" pitchFamily="2" charset="0"/>
              <a:cs typeface="Calibri" pitchFamily="2" charset="0"/>
            </a:endParaRPr>
          </a:p>
        </p:txBody>
      </p:sp>
      <p:sp>
        <p:nvSpPr>
          <p:cNvPr id="108" name="TextBox 62"/>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SGwAANxQAAIglAADrFQAAECAAACYAAAAIAAAA//////////8="/>
              </a:ext>
            </a:extLst>
          </p:cNvSpPr>
          <p:nvPr/>
        </p:nvSpPr>
        <p:spPr>
          <a:xfrm>
            <a:off x="4441190" y="3489452"/>
            <a:ext cx="1659890" cy="276860"/>
          </a:xfrm>
          <a:prstGeom prst="rect">
            <a:avLst/>
          </a:prstGeom>
          <a:noFill/>
          <a:ln>
            <a:noFill/>
          </a:ln>
          <a:effectLst/>
        </p:spPr>
        <p:txBody>
          <a:bodyPr vert="horz" wrap="square" lIns="91440" tIns="45720" rIns="91440" bIns="45720" numCol="1" spcCol="215900" anchor="t"/>
          <a:lstStyle/>
          <a:p>
            <a:pPr algn="r">
              <a:defRPr lang="pt-PT"/>
            </a:pPr>
            <a:r>
              <a:rPr lang="pt-PT" sz="1200" i="1" dirty="0" err="1">
                <a:latin typeface="Arial Narrow" pitchFamily="2" charset="0"/>
              </a:rPr>
              <a:t>Réception</a:t>
            </a:r>
            <a:r>
              <a:rPr lang="pt-PT" sz="1200" i="1" dirty="0">
                <a:latin typeface="Arial Narrow" pitchFamily="2" charset="0"/>
              </a:rPr>
              <a:t> de </a:t>
            </a:r>
            <a:r>
              <a:rPr lang="pt-PT" sz="1200" i="1" dirty="0" err="1">
                <a:latin typeface="Arial Narrow" pitchFamily="2" charset="0"/>
              </a:rPr>
              <a:t>bienvenue</a:t>
            </a:r>
            <a:r>
              <a:rPr lang="pt-PT" sz="1200" i="1" dirty="0">
                <a:latin typeface="Arial Narrow" pitchFamily="2" charset="0"/>
              </a:rPr>
              <a:t> </a:t>
            </a:r>
            <a:r>
              <a:rPr lang="pt-PT" sz="1200" dirty="0" smtClean="0">
                <a:latin typeface="Arial Narrow" pitchFamily="2" charset="0"/>
                <a:ea typeface="Calibri" pitchFamily="2" charset="0"/>
                <a:cs typeface="Calibri" pitchFamily="2" charset="0"/>
              </a:rPr>
              <a:t>:</a:t>
            </a:r>
            <a:endParaRPr lang="pt-PT" sz="1200" dirty="0">
              <a:latin typeface="Arial Narrow" pitchFamily="2" charset="0"/>
              <a:ea typeface="Calibri" pitchFamily="2" charset="0"/>
              <a:cs typeface="Calibri" pitchFamily="2" charset="0"/>
            </a:endParaRPr>
          </a:p>
        </p:txBody>
      </p:sp>
      <p:sp>
        <p:nvSpPr>
          <p:cNvPr id="109" name="TextBox 63"/>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bIQAAFRYAAJglAADJFwAAECAAACYAAAAIAAAA//////////8="/>
              </a:ext>
            </a:extLst>
          </p:cNvSpPr>
          <p:nvPr/>
        </p:nvSpPr>
        <p:spPr>
          <a:xfrm>
            <a:off x="5462905" y="3701415"/>
            <a:ext cx="648335" cy="276860"/>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110" name="Retângulo3"/>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YJQAAMRsAAK0mAAAuHAAAEAAAACYAAAAIAAAA//////////8="/>
              </a:ext>
            </a:extLst>
          </p:cNvSpPr>
          <p:nvPr/>
        </p:nvSpPr>
        <p:spPr>
          <a:xfrm>
            <a:off x="6055360" y="4577080"/>
            <a:ext cx="21653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11" name="Rectangle 90"/>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YJQAAIRwAAK0mAAAeHQAAEAAAACYAAAAIAAAA//////////8="/>
              </a:ext>
            </a:extLst>
          </p:cNvSpPr>
          <p:nvPr/>
        </p:nvSpPr>
        <p:spPr>
          <a:xfrm>
            <a:off x="6055360" y="4729480"/>
            <a:ext cx="21653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12" name="Rectangle 91"/>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YJQAAhh0AAK0mAACDHgAAEAAAACYAAAAIAAAA//////////8="/>
              </a:ext>
            </a:extLst>
          </p:cNvSpPr>
          <p:nvPr/>
        </p:nvSpPr>
        <p:spPr>
          <a:xfrm>
            <a:off x="6055360" y="4899025"/>
            <a:ext cx="21653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13" name="Retângulo8"/>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VJgAAzBoAAEkpAACAHAAAECAAACYAAAAIAAAA//////////8="/>
              </a:ext>
            </a:extLst>
          </p:cNvSpPr>
          <p:nvPr/>
        </p:nvSpPr>
        <p:spPr>
          <a:xfrm>
            <a:off x="6216015" y="4512945"/>
            <a:ext cx="480060" cy="276860"/>
          </a:xfrm>
          <a:prstGeom prst="rect">
            <a:avLst/>
          </a:prstGeom>
          <a:noFill/>
          <a:ln>
            <a:noFill/>
          </a:ln>
          <a:effectLst/>
        </p:spPr>
        <p:txBody>
          <a:bodyPr vert="horz" wrap="square" lIns="91440" tIns="45720" rIns="91440" bIns="45720" numCol="1" spcCol="215900" anchor="t"/>
          <a:lstStyle/>
          <a:p>
            <a:pPr>
              <a:defRPr lang="pt-PT"/>
            </a:pPr>
            <a:r>
              <a:rPr lang="en-GB" sz="1200" i="1" dirty="0" err="1">
                <a:latin typeface="Arial Narrow" pitchFamily="2" charset="0"/>
              </a:rPr>
              <a:t>Oui</a:t>
            </a:r>
            <a:endParaRPr lang="en-GB" sz="1200" i="1" dirty="0">
              <a:latin typeface="Arial Narrow" pitchFamily="2" charset="0"/>
              <a:ea typeface="Calibri" pitchFamily="2" charset="0"/>
              <a:cs typeface="Calibri" pitchFamily="2" charset="0"/>
            </a:endParaRPr>
          </a:p>
        </p:txBody>
      </p:sp>
      <p:sp>
        <p:nvSpPr>
          <p:cNvPr id="114" name="Retângulo9"/>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1JgAAvBsAACkpAABwHQAAECAAACYAAAAIAAAA//////////8="/>
              </a:ext>
            </a:extLst>
          </p:cNvSpPr>
          <p:nvPr/>
        </p:nvSpPr>
        <p:spPr>
          <a:xfrm>
            <a:off x="6195695" y="4665345"/>
            <a:ext cx="480060" cy="276860"/>
          </a:xfrm>
          <a:prstGeom prst="rect">
            <a:avLst/>
          </a:prstGeom>
          <a:noFill/>
          <a:ln>
            <a:noFill/>
          </a:ln>
          <a:effectLst/>
        </p:spPr>
        <p:txBody>
          <a:bodyPr vert="horz" wrap="square" lIns="91440" tIns="45720" rIns="91440" bIns="45720" numCol="1" spcCol="215900" anchor="t"/>
          <a:lstStyle/>
          <a:p>
            <a:pPr>
              <a:defRPr lang="pt-PT"/>
            </a:pPr>
            <a:r>
              <a:rPr lang="en-GB" sz="1200" i="1" dirty="0">
                <a:latin typeface="Arial Narrow" pitchFamily="2" charset="0"/>
              </a:rPr>
              <a:t>Non</a:t>
            </a:r>
            <a:endParaRPr lang="en-GB" sz="1200" i="1" dirty="0">
              <a:latin typeface="Arial Narrow" pitchFamily="2" charset="0"/>
              <a:ea typeface="Calibri" pitchFamily="2" charset="0"/>
              <a:cs typeface="Calibri" pitchFamily="2" charset="0"/>
            </a:endParaRPr>
          </a:p>
        </p:txBody>
      </p:sp>
      <p:sp>
        <p:nvSpPr>
          <p:cNvPr id="115" name="TextBox 94"/>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vIgAANhsAAMMlAADqHAAAECAAACYAAAAIAAAA//////////8="/>
              </a:ext>
            </a:extLst>
          </p:cNvSpPr>
          <p:nvPr/>
        </p:nvSpPr>
        <p:spPr>
          <a:xfrm>
            <a:off x="5582285" y="4580255"/>
            <a:ext cx="541020" cy="276860"/>
          </a:xfrm>
          <a:prstGeom prst="rect">
            <a:avLst/>
          </a:prstGeom>
          <a:noFill/>
          <a:ln>
            <a:noFill/>
          </a:ln>
          <a:effectLst/>
        </p:spPr>
        <p:txBody>
          <a:bodyPr vert="horz" wrap="square" lIns="91440" tIns="45720" rIns="91440" bIns="45720" numCol="1" spcCol="215900" anchor="t"/>
          <a:lstStyle/>
          <a:p>
            <a:pPr algn="r">
              <a:defRPr lang="pt-PT"/>
            </a:pPr>
            <a:r>
              <a:rPr lang="pt-PT" sz="1200" i="1" dirty="0" smtClean="0">
                <a:latin typeface="Arial Narrow" pitchFamily="2" charset="0"/>
                <a:ea typeface="Calibri" pitchFamily="2" charset="0"/>
                <a:cs typeface="Calibri" pitchFamily="2" charset="0"/>
              </a:rPr>
              <a:t>Hotel</a:t>
            </a:r>
            <a:r>
              <a:rPr lang="pt-PT" sz="1200" dirty="0" smtClean="0">
                <a:latin typeface="Arial Narrow" pitchFamily="2" charset="0"/>
                <a:ea typeface="Calibri" pitchFamily="2" charset="0"/>
                <a:cs typeface="Calibri" pitchFamily="2" charset="0"/>
              </a:rPr>
              <a:t>:</a:t>
            </a:r>
            <a:endParaRPr lang="pt-PT" sz="1200" dirty="0">
              <a:latin typeface="Arial Narrow" pitchFamily="2" charset="0"/>
              <a:ea typeface="Calibri" pitchFamily="2" charset="0"/>
              <a:cs typeface="Calibri" pitchFamily="2" charset="0"/>
            </a:endParaRPr>
          </a:p>
        </p:txBody>
      </p:sp>
      <p:sp>
        <p:nvSpPr>
          <p:cNvPr id="116" name="TextBox 95"/>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GIQAAFB0AAMMlAADIHgAAECAAACYAAAAIAAAA//////////8="/>
              </a:ext>
            </a:extLst>
          </p:cNvSpPr>
          <p:nvPr/>
        </p:nvSpPr>
        <p:spPr>
          <a:xfrm>
            <a:off x="5482590" y="4826635"/>
            <a:ext cx="648335" cy="276860"/>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117" name="Rectangle 108"/>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8xcAAIQmAADvGAAAEAAAACYAAAAIAAAA//////////8="/>
              </a:ext>
            </a:extLst>
          </p:cNvSpPr>
          <p:nvPr/>
        </p:nvSpPr>
        <p:spPr>
          <a:xfrm>
            <a:off x="6045200" y="4013200"/>
            <a:ext cx="215900" cy="160020"/>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18" name="Rectangle 109"/>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4xgAAIQmAADfGQAAEAAAACYAAAAIAAAA//////////8="/>
              </a:ext>
            </a:extLst>
          </p:cNvSpPr>
          <p:nvPr/>
        </p:nvSpPr>
        <p:spPr>
          <a:xfrm>
            <a:off x="6045200" y="4165600"/>
            <a:ext cx="215900" cy="160020"/>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19" name="Rectangle 110"/>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BRoAAIQmAAABGwAAEAAAACYAAAAIAAAA//////////8="/>
              </a:ext>
            </a:extLst>
          </p:cNvSpPr>
          <p:nvPr/>
        </p:nvSpPr>
        <p:spPr>
          <a:xfrm>
            <a:off x="6045200" y="4330065"/>
            <a:ext cx="215900" cy="160020"/>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20" name="TextBox 111"/>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bJgAAjRcAABApAABBGQAAECAAACYAAAAIAAAA//////////8="/>
              </a:ext>
            </a:extLst>
          </p:cNvSpPr>
          <p:nvPr/>
        </p:nvSpPr>
        <p:spPr>
          <a:xfrm>
            <a:off x="6194425" y="3948430"/>
            <a:ext cx="480695" cy="276860"/>
          </a:xfrm>
          <a:prstGeom prst="rect">
            <a:avLst/>
          </a:prstGeom>
          <a:noFill/>
          <a:ln>
            <a:noFill/>
          </a:ln>
          <a:effectLst/>
        </p:spPr>
        <p:txBody>
          <a:bodyPr vert="horz" wrap="square" lIns="91440" tIns="45720" rIns="91440" bIns="45720" numCol="1" spcCol="215900" anchor="t"/>
          <a:lstStyle/>
          <a:p>
            <a:pPr>
              <a:defRPr lang="pt-PT"/>
            </a:pPr>
            <a:r>
              <a:rPr lang="en-GB" sz="1200" dirty="0" err="1">
                <a:latin typeface="Arial Narrow" pitchFamily="2" charset="0"/>
              </a:rPr>
              <a:t>Oui</a:t>
            </a:r>
            <a:endParaRPr lang="en-GB" sz="1200" i="1" dirty="0">
              <a:latin typeface="Arial Narrow" pitchFamily="2" charset="0"/>
              <a:ea typeface="Calibri" pitchFamily="2" charset="0"/>
              <a:cs typeface="Calibri" pitchFamily="2" charset="0"/>
            </a:endParaRPr>
          </a:p>
        </p:txBody>
      </p:sp>
      <p:sp>
        <p:nvSpPr>
          <p:cNvPr id="121" name="TextBox 112"/>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MJgAAfRgAAAApAAAxGgAAECAAACYAAAAIAAAA//////////8="/>
              </a:ext>
            </a:extLst>
          </p:cNvSpPr>
          <p:nvPr/>
        </p:nvSpPr>
        <p:spPr>
          <a:xfrm>
            <a:off x="6184900" y="4100830"/>
            <a:ext cx="480060" cy="276860"/>
          </a:xfrm>
          <a:prstGeom prst="rect">
            <a:avLst/>
          </a:prstGeom>
          <a:noFill/>
          <a:ln>
            <a:noFill/>
          </a:ln>
          <a:effectLst/>
        </p:spPr>
        <p:txBody>
          <a:bodyPr vert="horz" wrap="square" lIns="91440" tIns="45720" rIns="91440" bIns="45720" numCol="1" spcCol="215900" anchor="t"/>
          <a:lstStyle/>
          <a:p>
            <a:pPr>
              <a:defRPr lang="pt-PT"/>
            </a:pPr>
            <a:r>
              <a:rPr lang="en-GB" sz="1200" i="1" dirty="0">
                <a:latin typeface="Arial Narrow" pitchFamily="2" charset="0"/>
              </a:rPr>
              <a:t>Non</a:t>
            </a:r>
            <a:endParaRPr lang="en-GB" sz="1200" i="1" dirty="0">
              <a:latin typeface="Arial Narrow" pitchFamily="2" charset="0"/>
              <a:ea typeface="Calibri" pitchFamily="2" charset="0"/>
              <a:cs typeface="Calibri" pitchFamily="2" charset="0"/>
            </a:endParaRPr>
          </a:p>
        </p:txBody>
      </p:sp>
      <p:sp>
        <p:nvSpPr>
          <p:cNvPr id="122" name="TextBox 113"/>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HwAA9xcAAIslAACsGQAAECAAACYAAAAIAAAA//////////8="/>
              </a:ext>
            </a:extLst>
          </p:cNvSpPr>
          <p:nvPr/>
        </p:nvSpPr>
        <p:spPr>
          <a:xfrm>
            <a:off x="4016375" y="4015740"/>
            <a:ext cx="2086610" cy="277495"/>
          </a:xfrm>
          <a:prstGeom prst="rect">
            <a:avLst/>
          </a:prstGeom>
          <a:noFill/>
          <a:ln>
            <a:noFill/>
          </a:ln>
          <a:effectLst/>
        </p:spPr>
        <p:txBody>
          <a:bodyPr vert="horz" wrap="square" lIns="91440" tIns="45720" rIns="91440" bIns="45720" numCol="1" spcCol="215900" anchor="t"/>
          <a:lstStyle/>
          <a:p>
            <a:pPr algn="r">
              <a:defRPr lang="pt-PT"/>
            </a:pPr>
            <a:r>
              <a:rPr lang="fr-FR" sz="1200" i="1" dirty="0" err="1">
                <a:latin typeface="Arial Narrow" panose="020B0606020202030204" pitchFamily="34" charset="0"/>
                <a:sym typeface="+mn-ea"/>
              </a:rPr>
              <a:t>Dîner</a:t>
            </a:r>
            <a:r>
              <a:rPr lang="fr-FR" sz="1200" i="1" dirty="0">
                <a:latin typeface="Arial Narrow" panose="020B0606020202030204" pitchFamily="34" charset="0"/>
                <a:sym typeface="+mn-ea"/>
              </a:rPr>
              <a:t> </a:t>
            </a:r>
            <a:r>
              <a:rPr lang="fr-FR" sz="1200" i="1" dirty="0" smtClean="0">
                <a:latin typeface="Arial Narrow" panose="020B0606020202030204" pitchFamily="34" charset="0"/>
                <a:sym typeface="+mn-ea"/>
              </a:rPr>
              <a:t>«Saveurs de la CEDEAO</a:t>
            </a:r>
            <a:r>
              <a:rPr lang="fr-FR" sz="1200" i="1" dirty="0">
                <a:latin typeface="Arial Narrow" panose="020B0606020202030204" pitchFamily="34" charset="0"/>
                <a:sym typeface="+mn-ea"/>
              </a:rPr>
              <a:t>»</a:t>
            </a:r>
            <a:endParaRPr lang="fr-FR" sz="1200" b="1" i="1" dirty="0">
              <a:latin typeface="Arial Narrow" panose="020B0606020202030204" pitchFamily="34" charset="0"/>
              <a:ea typeface="Century Gothic" panose="020B0502020202020204" pitchFamily="2" charset="0"/>
              <a:cs typeface="Century Gothic" panose="020B0502020202020204" pitchFamily="2" charset="0"/>
              <a:sym typeface="+mn-ea"/>
            </a:endParaRPr>
          </a:p>
          <a:p>
            <a:pPr algn="r">
              <a:defRPr lang="pt-PT"/>
            </a:pPr>
            <a:r>
              <a:rPr lang="pt-PT" sz="1200" dirty="0" smtClean="0">
                <a:latin typeface="Arial Narrow" pitchFamily="2" charset="0"/>
              </a:rPr>
              <a:t>:</a:t>
            </a:r>
            <a:endParaRPr lang="pt-PT" sz="1200" dirty="0">
              <a:latin typeface="Arial Narrow" pitchFamily="2" charset="0"/>
            </a:endParaRPr>
          </a:p>
        </p:txBody>
      </p:sp>
      <p:sp>
        <p:nvSpPr>
          <p:cNvPr id="123" name="TextBox 114"/>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uIQAAoxkAAKslAABYGwAAECAAACYAAAAIAAAA//////////8="/>
              </a:ext>
            </a:extLst>
          </p:cNvSpPr>
          <p:nvPr/>
        </p:nvSpPr>
        <p:spPr>
          <a:xfrm>
            <a:off x="5474970" y="4267835"/>
            <a:ext cx="648335" cy="277495"/>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124" name="Rectangle 89"/>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YJQAA3h4AAK0mAADbHwAAEAAAACYAAAAIAAAA//////////8="/>
              </a:ext>
            </a:extLst>
          </p:cNvSpPr>
          <p:nvPr/>
        </p:nvSpPr>
        <p:spPr>
          <a:xfrm>
            <a:off x="6047740" y="5092065"/>
            <a:ext cx="21653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25" name="Retângulo4"/>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YJQAAzh8AAK0mAADLIAAAEAAAACYAAAAIAAAA//////////8="/>
              </a:ext>
            </a:extLst>
          </p:cNvSpPr>
          <p:nvPr/>
        </p:nvSpPr>
        <p:spPr>
          <a:xfrm>
            <a:off x="6047740" y="5244465"/>
            <a:ext cx="21653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26" name="TextBox 92"/>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EJgAAeR4AAAUqAAAtIAAAECAAACYAAAAIAAAA//////////8="/>
              </a:ext>
            </a:extLst>
          </p:cNvSpPr>
          <p:nvPr/>
        </p:nvSpPr>
        <p:spPr>
          <a:xfrm>
            <a:off x="6197600" y="5027930"/>
            <a:ext cx="683895" cy="276860"/>
          </a:xfrm>
          <a:prstGeom prst="rect">
            <a:avLst/>
          </a:prstGeom>
          <a:noFill/>
          <a:ln>
            <a:noFill/>
          </a:ln>
          <a:effectLst/>
        </p:spPr>
        <p:txBody>
          <a:bodyPr vert="horz" wrap="square" lIns="91440" tIns="45720" rIns="91440" bIns="45720" numCol="1" spcCol="215900" anchor="t"/>
          <a:lstStyle/>
          <a:p>
            <a:pPr>
              <a:defRPr lang="pt-PT"/>
            </a:pPr>
            <a:r>
              <a:rPr lang="en-GB" sz="1200" dirty="0">
                <a:latin typeface="Arial Narrow" pitchFamily="2" charset="0"/>
              </a:rPr>
              <a:t>Simple</a:t>
            </a:r>
            <a:endParaRPr lang="en-GB" sz="1200" i="1" dirty="0">
              <a:latin typeface="Arial Narrow" pitchFamily="2" charset="0"/>
              <a:ea typeface="Calibri" pitchFamily="2" charset="0"/>
              <a:cs typeface="Calibri" pitchFamily="2" charset="0"/>
            </a:endParaRPr>
          </a:p>
        </p:txBody>
      </p:sp>
      <p:sp>
        <p:nvSpPr>
          <p:cNvPr id="127" name="TextBox 93"/>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1JgAAaR8AAO8pAAAdIQAAECAAACYAAAAIAAAA//////////8="/>
              </a:ext>
            </a:extLst>
          </p:cNvSpPr>
          <p:nvPr/>
        </p:nvSpPr>
        <p:spPr>
          <a:xfrm>
            <a:off x="6195695" y="5180330"/>
            <a:ext cx="605790" cy="276860"/>
          </a:xfrm>
          <a:prstGeom prst="rect">
            <a:avLst/>
          </a:prstGeom>
          <a:noFill/>
          <a:ln>
            <a:noFill/>
          </a:ln>
          <a:effectLst/>
        </p:spPr>
        <p:txBody>
          <a:bodyPr vert="horz" wrap="square" lIns="91440" tIns="45720" rIns="91440" bIns="45720" numCol="1" spcCol="215900" anchor="t"/>
          <a:lstStyle/>
          <a:p>
            <a:pPr>
              <a:defRPr lang="pt-PT"/>
            </a:pPr>
            <a:r>
              <a:rPr lang="en-GB" sz="1200" i="1" dirty="0">
                <a:latin typeface="Arial Narrow" pitchFamily="2" charset="0"/>
              </a:rPr>
              <a:t>Double</a:t>
            </a:r>
            <a:endParaRPr lang="en-GB" sz="1200" i="1" dirty="0">
              <a:latin typeface="Arial Narrow" pitchFamily="2" charset="0"/>
              <a:ea typeface="Calibri" pitchFamily="2" charset="0"/>
              <a:cs typeface="Calibri" pitchFamily="2" charset="0"/>
            </a:endParaRPr>
          </a:p>
        </p:txBody>
      </p:sp>
      <p:sp>
        <p:nvSpPr>
          <p:cNvPr id="128" name="Retângulo10"/>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uIQAA4x4AAMMlAACXIAAAECAAACYAAAAIAAAA//////////8="/>
              </a:ext>
            </a:extLst>
          </p:cNvSpPr>
          <p:nvPr/>
        </p:nvSpPr>
        <p:spPr>
          <a:xfrm>
            <a:off x="5250816" y="5095240"/>
            <a:ext cx="864870" cy="276860"/>
          </a:xfrm>
          <a:prstGeom prst="rect">
            <a:avLst/>
          </a:prstGeom>
          <a:noFill/>
          <a:ln>
            <a:noFill/>
          </a:ln>
          <a:effectLst/>
        </p:spPr>
        <p:txBody>
          <a:bodyPr vert="horz" wrap="square" lIns="91440" tIns="45720" rIns="91440" bIns="45720" numCol="1" spcCol="215900" anchor="t"/>
          <a:lstStyle/>
          <a:p>
            <a:pPr algn="r">
              <a:defRPr lang="pt-PT"/>
            </a:pPr>
            <a:r>
              <a:rPr lang="pt-PT" sz="1200" i="1" dirty="0" smtClean="0">
                <a:latin typeface="Arial Narrow" pitchFamily="2" charset="0"/>
              </a:rPr>
              <a:t>Chambre </a:t>
            </a:r>
            <a:r>
              <a:rPr lang="pt-PT" sz="1200" dirty="0" smtClean="0">
                <a:latin typeface="Arial Narrow" pitchFamily="2" charset="0"/>
                <a:ea typeface="Calibri" pitchFamily="2" charset="0"/>
                <a:cs typeface="Calibri" pitchFamily="2" charset="0"/>
              </a:rPr>
              <a:t>:</a:t>
            </a:r>
            <a:endParaRPr lang="pt-PT" sz="1200" dirty="0">
              <a:latin typeface="Arial Narrow" pitchFamily="2" charset="0"/>
              <a:ea typeface="Calibri" pitchFamily="2" charset="0"/>
              <a:cs typeface="Calibri" pitchFamily="2" charset="0"/>
            </a:endParaRPr>
          </a:p>
        </p:txBody>
      </p:sp>
      <p:sp>
        <p:nvSpPr>
          <p:cNvPr id="135"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09165" y="4099306"/>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36"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09165" y="4303014"/>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37"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03069" y="4498086"/>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38" name="Rectangle 73"/>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jFgAAOhkAAA8YAAA3GgAAEAAAACYAAAAIAAAA//////////8="/>
              </a:ext>
            </a:extLst>
          </p:cNvSpPr>
          <p:nvPr/>
        </p:nvSpPr>
        <p:spPr>
          <a:xfrm>
            <a:off x="3690239" y="4108196"/>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39" name="Rectangle 73"/>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jFgAAOhkAAA8YAAA3GgAAEAAAACYAAAAIAAAA//////////8="/>
              </a:ext>
            </a:extLst>
          </p:cNvSpPr>
          <p:nvPr/>
        </p:nvSpPr>
        <p:spPr>
          <a:xfrm>
            <a:off x="3690239" y="4303268"/>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40" name="Rectangle 73"/>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jFgAAOhkAAA8YAAA3GgAAEAAAACYAAAAIAAAA//////////8="/>
              </a:ext>
            </a:extLst>
          </p:cNvSpPr>
          <p:nvPr/>
        </p:nvSpPr>
        <p:spPr>
          <a:xfrm>
            <a:off x="3690239" y="4483100"/>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95" name="Retângulo22"/>
          <p:cNvSpPr>
            <a:spLocks noChangeArrowheads="1"/>
          </p:cNvSpPr>
          <p:nvPr/>
        </p:nvSpPr>
        <p:spPr bwMode="auto">
          <a:xfrm>
            <a:off x="2393950" y="777875"/>
            <a:ext cx="228600" cy="160338"/>
          </a:xfrm>
          <a:prstGeom prst="rect">
            <a:avLst/>
          </a:prstGeom>
          <a:solidFill>
            <a:schemeClr val="bg1">
              <a:lumMod val="85000"/>
            </a:schemeClr>
          </a:solidFill>
          <a:ln w="9525" algn="ctr">
            <a:solidFill>
              <a:schemeClr val="bg1">
                <a:lumMod val="95000"/>
              </a:schemeClr>
            </a:solid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41" name="TextBox 55"/>
          <p:cNvSpPr>
            <a:spLocks noChangeArrowheads="1"/>
          </p:cNvSpPr>
          <p:nvPr/>
        </p:nvSpPr>
        <p:spPr bwMode="auto">
          <a:xfrm>
            <a:off x="846138" y="711200"/>
            <a:ext cx="16065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r" eaLnBrk="1" hangingPunct="1"/>
            <a:r>
              <a:rPr lang="pt-PT" altLang="pt-PT" sz="1200" i="1">
                <a:latin typeface="Arial Narrow" pitchFamily="34" charset="0"/>
              </a:rPr>
              <a:t>Participant individuel </a:t>
            </a:r>
            <a:r>
              <a:rPr lang="en-GB" altLang="pt-PT" sz="1200">
                <a:latin typeface="Arial Narrow" pitchFamily="34" charset="0"/>
              </a:rPr>
              <a:t>:</a:t>
            </a:r>
          </a:p>
        </p:txBody>
      </p:sp>
      <p:sp>
        <p:nvSpPr>
          <p:cNvPr id="142" name="Retângulo22"/>
          <p:cNvSpPr>
            <a:spLocks noChangeArrowheads="1"/>
          </p:cNvSpPr>
          <p:nvPr/>
        </p:nvSpPr>
        <p:spPr bwMode="auto">
          <a:xfrm>
            <a:off x="5495925" y="776288"/>
            <a:ext cx="228600" cy="160337"/>
          </a:xfrm>
          <a:prstGeom prst="rect">
            <a:avLst/>
          </a:prstGeom>
          <a:solidFill>
            <a:schemeClr val="bg1">
              <a:lumMod val="85000"/>
            </a:schemeClr>
          </a:solidFill>
          <a:ln w="9525" algn="ctr">
            <a:solidFill>
              <a:schemeClr val="bg1">
                <a:lumMod val="95000"/>
              </a:schemeClr>
            </a:solid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43" name="TextBox 55"/>
          <p:cNvSpPr>
            <a:spLocks noChangeArrowheads="1"/>
          </p:cNvSpPr>
          <p:nvPr/>
        </p:nvSpPr>
        <p:spPr bwMode="auto">
          <a:xfrm>
            <a:off x="3868738" y="715963"/>
            <a:ext cx="1676400"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r" eaLnBrk="1" hangingPunct="1"/>
            <a:r>
              <a:rPr lang="pt-PT" altLang="pt-PT" sz="1200" i="1">
                <a:latin typeface="Arial Narrow" pitchFamily="34" charset="0"/>
              </a:rPr>
              <a:t>Participant au groupe </a:t>
            </a:r>
            <a:r>
              <a:rPr lang="en-GB" altLang="pt-PT" sz="1200">
                <a:latin typeface="Arial Narrow" pitchFamily="34" charset="0"/>
              </a:rPr>
              <a:t>:</a:t>
            </a:r>
          </a:p>
        </p:txBody>
      </p:sp>
      <p:sp>
        <p:nvSpPr>
          <p:cNvPr id="150" name="Retângulo14"/>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pAQAA4h4AAOIGAACWIAAAECAAACYAAAAIAAAA//////////8="/>
              </a:ext>
            </a:extLst>
          </p:cNvSpPr>
          <p:nvPr/>
        </p:nvSpPr>
        <p:spPr>
          <a:xfrm>
            <a:off x="15875" y="4696891"/>
            <a:ext cx="930275" cy="276860"/>
          </a:xfrm>
          <a:prstGeom prst="rect">
            <a:avLst/>
          </a:prstGeom>
          <a:noFill/>
          <a:ln>
            <a:noFill/>
          </a:ln>
          <a:effectLst/>
        </p:spPr>
        <p:txBody>
          <a:bodyPr vert="horz" wrap="square" lIns="91440" tIns="45720" rIns="91440" bIns="45720" numCol="1" spcCol="215900" anchor="t"/>
          <a:lstStyle/>
          <a:p>
            <a:pPr algn="r">
              <a:defRPr lang="pt-PT"/>
            </a:pPr>
            <a:r>
              <a:rPr lang="pt-PT" sz="1200" i="1" dirty="0" smtClean="0">
                <a:latin typeface="Arial Narrow" pitchFamily="2" charset="0"/>
                <a:ea typeface="Calibri" pitchFamily="2" charset="0"/>
                <a:cs typeface="Calibri" pitchFamily="2" charset="0"/>
              </a:rPr>
              <a:t>Painel</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151" name="TextBox 76"/>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iBgAA0x0AALUNAAAtIgAAECAAACYAAAAIAAAA//////////8="/>
              </a:ext>
            </a:extLst>
          </p:cNvSpPr>
          <p:nvPr/>
        </p:nvSpPr>
        <p:spPr>
          <a:xfrm>
            <a:off x="1594485" y="4695996"/>
            <a:ext cx="688815" cy="265259"/>
          </a:xfrm>
          <a:prstGeom prst="rect">
            <a:avLst/>
          </a:prstGeom>
          <a:noFill/>
          <a:ln>
            <a:noFill/>
          </a:ln>
          <a:effectLst/>
        </p:spPr>
        <p:txBody>
          <a:bodyPr vert="horz" wrap="square" lIns="91440" tIns="45720" rIns="91440" bIns="45720" numCol="1" spcCol="215900" anchor="t"/>
          <a:lstStyle/>
          <a:p>
            <a:pPr algn="r">
              <a:lnSpc>
                <a:spcPts val="1600"/>
              </a:lnSpc>
              <a:defRPr lang="pt-PT"/>
            </a:pPr>
            <a:r>
              <a:rPr lang="pt-PT" sz="1200" dirty="0" smtClean="0">
                <a:latin typeface="Arial Narrow" pitchFamily="2" charset="0"/>
                <a:ea typeface="Calibri" pitchFamily="2" charset="0"/>
                <a:cs typeface="Calibri" pitchFamily="2" charset="0"/>
              </a:rPr>
              <a:t>Painel</a:t>
            </a:r>
            <a:r>
              <a:rPr lang="en-GB" sz="1200" dirty="0" smtClean="0">
                <a:latin typeface="Arial Narrow" pitchFamily="2" charset="0"/>
                <a:ea typeface="Calibri" pitchFamily="2" charset="0"/>
                <a:cs typeface="Calibri" pitchFamily="2" charset="0"/>
              </a:rPr>
              <a:t> </a:t>
            </a:r>
            <a:r>
              <a:rPr lang="en-GB" sz="1200" dirty="0">
                <a:latin typeface="Arial Narrow" pitchFamily="2" charset="0"/>
                <a:ea typeface="Calibri" pitchFamily="2" charset="0"/>
                <a:cs typeface="Calibri" pitchFamily="2" charset="0"/>
              </a:rPr>
              <a:t>I:</a:t>
            </a:r>
          </a:p>
          <a:p>
            <a:pPr algn="r">
              <a:lnSpc>
                <a:spcPts val="1600"/>
              </a:lnSpc>
              <a:defRPr lang="pt-PT"/>
            </a:pPr>
            <a:endParaRPr lang="en-GB" sz="1200" dirty="0">
              <a:latin typeface="Arial Narrow" pitchFamily="2" charset="0"/>
              <a:ea typeface="Calibri" pitchFamily="2" charset="0"/>
              <a:cs typeface="Calibri" pitchFamily="2" charset="0"/>
            </a:endParaRPr>
          </a:p>
        </p:txBody>
      </p:sp>
      <p:sp>
        <p:nvSpPr>
          <p:cNvPr id="152" name="Left Brace 81"/>
          <p:cNvSpPr>
            <a:extLst>
              <a:ext uri="smNativeData">
                <pr:smNativeData xmlns:pr="smNativeData" xmlns:p14="http://schemas.microsoft.com/office/powerpoint/2010/main" xmlns="" val="SMDATA_13_tpWbXRMAAAAlAAAAggAAAA0AAAAAkAAAAEgAAACQAAAASAAAAAAAAAABAAAAAAAAAAEAAABQAAAAq0FNxLnH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CgBwAAHR0AAOEHAABRIwAAEAAAACYAAAAIAAAA//////////8="/>
              </a:ext>
            </a:extLst>
          </p:cNvSpPr>
          <p:nvPr/>
        </p:nvSpPr>
        <p:spPr>
          <a:xfrm>
            <a:off x="1205230" y="4721656"/>
            <a:ext cx="41275" cy="265539"/>
          </a:xfrm>
          <a:prstGeom prst="leftBrace">
            <a:avLst>
              <a:gd name="adj1" fmla="val 172"/>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a:p>
        </p:txBody>
      </p:sp>
      <p:sp>
        <p:nvSpPr>
          <p:cNvPr id="153" name="Forma automática2"/>
          <p:cNvSpPr>
            <a:extLst>
              <a:ext uri="smNativeData">
                <pr:smNativeData xmlns:pr="smNativeData" xmlns:p14="http://schemas.microsoft.com/office/powerpoint/2010/main" xmlns="" val="SMDATA_13_tpWbXRMAAAAlAAAAgwAAAA0AAAAAkAAAAEgAAACQAAAASAAAAAAAAAABAAAAAAAAAAEAAABQAAAASBhUr8vJ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FIAZQ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BLGAAA/hwAAIwYAABvIwAAEAAAACYAAAAIAAAA//////////8="/>
              </a:ext>
            </a:extLst>
          </p:cNvSpPr>
          <p:nvPr/>
        </p:nvSpPr>
        <p:spPr>
          <a:xfrm>
            <a:off x="3966210" y="4681855"/>
            <a:ext cx="41275" cy="340156"/>
          </a:xfrm>
          <a:prstGeom prst="rightBrace">
            <a:avLst>
              <a:gd name="adj1" fmla="val 165"/>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a:p>
        </p:txBody>
      </p:sp>
      <p:sp>
        <p:nvSpPr>
          <p:cNvPr id="154" name="Retângulo25"/>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2EgAAFh4AAOsWAAAPIgAAECAAACYAAAAIAAAA//////////8="/>
              </a:ext>
            </a:extLst>
          </p:cNvSpPr>
          <p:nvPr/>
        </p:nvSpPr>
        <p:spPr>
          <a:xfrm>
            <a:off x="3114675" y="4696460"/>
            <a:ext cx="643255" cy="310515"/>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itchFamily="2" charset="0"/>
              </a:rPr>
              <a:t>Nr</a:t>
            </a:r>
            <a:r>
              <a:rPr lang="en-GB" sz="1200" dirty="0" smtClean="0">
                <a:latin typeface="Arial Narrow" pitchFamily="2" charset="0"/>
              </a:rPr>
              <a:t> </a:t>
            </a:r>
            <a:r>
              <a:rPr lang="en-GB" sz="1200" dirty="0" err="1" smtClean="0">
                <a:latin typeface="Arial Narrow" pitchFamily="2" charset="0"/>
              </a:rPr>
              <a:t>Pax</a:t>
            </a:r>
            <a:r>
              <a:rPr lang="en-GB" sz="1200" dirty="0" smtClean="0">
                <a:latin typeface="Arial Narrow" pitchFamily="2" charset="0"/>
              </a:rPr>
              <a:t>:</a:t>
            </a:r>
            <a:endParaRPr lang="en-GB" sz="1200" dirty="0">
              <a:latin typeface="Arial Narrow" pitchFamily="2" charset="0"/>
              <a:ea typeface="Calibri" pitchFamily="2" charset="0"/>
              <a:cs typeface="Calibri" pitchFamily="2" charset="0"/>
            </a:endParaRPr>
          </a:p>
        </p:txBody>
      </p:sp>
      <p:sp>
        <p:nvSpPr>
          <p:cNvPr id="155" name="Rectangle 77"/>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bFgAAgR4AAAgYAACOHwAAEAAAACYAAAAIAAAA//////////8="/>
              </a:ext>
            </a:extLst>
          </p:cNvSpPr>
          <p:nvPr/>
        </p:nvSpPr>
        <p:spPr>
          <a:xfrm>
            <a:off x="3699510" y="4764405"/>
            <a:ext cx="231775" cy="17081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56" name="Rectangle 102"/>
          <p:cNvSpPr>
            <a:spLocks noChangeArrowheads="1"/>
          </p:cNvSpPr>
          <p:nvPr/>
        </p:nvSpPr>
        <p:spPr bwMode="auto">
          <a:xfrm>
            <a:off x="1199515" y="5949950"/>
            <a:ext cx="1958975" cy="201613"/>
          </a:xfrm>
          <a:prstGeom prst="rect">
            <a:avLst/>
          </a:prstGeom>
          <a:solidFill>
            <a:schemeClr val="bg1">
              <a:lumMod val="85000"/>
            </a:schemeClr>
          </a:solidFill>
          <a:ln w="9525" algn="ctr">
            <a:no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57" name="TextBox 106"/>
          <p:cNvSpPr>
            <a:spLocks noChangeArrowheads="1"/>
          </p:cNvSpPr>
          <p:nvPr/>
        </p:nvSpPr>
        <p:spPr bwMode="auto">
          <a:xfrm>
            <a:off x="15240" y="5898515"/>
            <a:ext cx="12604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r" eaLnBrk="1" hangingPunct="1"/>
            <a:r>
              <a:rPr lang="pt-PT" altLang="pt-PT" sz="1200" dirty="0">
                <a:latin typeface="Arial Narrow" pitchFamily="34" charset="0"/>
              </a:rPr>
              <a:t>Secteur d'activité </a:t>
            </a:r>
            <a:r>
              <a:rPr lang="en-GB" altLang="pt-PT" sz="1200" dirty="0" smtClean="0">
                <a:latin typeface="Arial Narrow" pitchFamily="34" charset="0"/>
              </a:rPr>
              <a:t>:</a:t>
            </a:r>
            <a:endParaRPr lang="en-GB" altLang="pt-PT" sz="1200" dirty="0">
              <a:latin typeface="Arial Narrow" pitchFamily="34" charset="0"/>
            </a:endParaRPr>
          </a:p>
        </p:txBody>
      </p:sp>
      <p:sp>
        <p:nvSpPr>
          <p:cNvPr id="158" name="Retângulo14"/>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pAQAA4h4AAOIGAACWIAAAECAAACYAAAAIAAAA//////////8="/>
              </a:ext>
            </a:extLst>
          </p:cNvSpPr>
          <p:nvPr/>
        </p:nvSpPr>
        <p:spPr>
          <a:xfrm>
            <a:off x="15875" y="5304155"/>
            <a:ext cx="1194435" cy="276860"/>
          </a:xfrm>
          <a:prstGeom prst="rect">
            <a:avLst/>
          </a:prstGeom>
          <a:noFill/>
          <a:ln>
            <a:noFill/>
          </a:ln>
          <a:effectLst/>
        </p:spPr>
        <p:txBody>
          <a:bodyPr vert="horz" wrap="square" lIns="91440" tIns="45720" rIns="91440" bIns="45720" numCol="1" spcCol="215900" anchor="t"/>
          <a:lstStyle/>
          <a:p>
            <a:pPr algn="r">
              <a:defRPr lang="pt-PT"/>
            </a:pPr>
            <a:r>
              <a:rPr lang="pt-BR" sz="1200" i="1" dirty="0" smtClean="0">
                <a:latin typeface="Arial Narrow" panose="020B0606020202030204" pitchFamily="34" charset="0"/>
                <a:cs typeface="Arial Narrow" panose="020B0606020202030204" pitchFamily="34" charset="0"/>
                <a:sym typeface="+mn-ea"/>
              </a:rPr>
              <a:t>Table Ronde</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159" name="TextBox 76"/>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iBgAA0x0AALUNAAAtIgAAECAAACYAAAAIAAAA//////////8="/>
              </a:ext>
            </a:extLst>
          </p:cNvSpPr>
          <p:nvPr/>
        </p:nvSpPr>
        <p:spPr>
          <a:xfrm>
            <a:off x="1330325" y="4985385"/>
            <a:ext cx="955675" cy="861060"/>
          </a:xfrm>
          <a:prstGeom prst="rect">
            <a:avLst/>
          </a:prstGeom>
          <a:noFill/>
          <a:ln>
            <a:noFill/>
          </a:ln>
          <a:effectLst/>
        </p:spPr>
        <p:txBody>
          <a:bodyPr vert="horz" wrap="square" lIns="91440" tIns="45720" rIns="91440" bIns="45720" numCol="1" spcCol="215900" anchor="t"/>
          <a:lstStyle/>
          <a:p>
            <a:pPr algn="r">
              <a:lnSpc>
                <a:spcPts val="1500"/>
              </a:lnSpc>
              <a:defRPr lang="pt-PT"/>
            </a:pPr>
            <a:r>
              <a:rPr lang="pt-PT" sz="1200" i="1" dirty="0">
                <a:latin typeface="Arial Narrow" panose="020B0606020202030204" pitchFamily="34" charset="0"/>
              </a:rPr>
              <a:t>Thème</a:t>
            </a:r>
            <a:r>
              <a:rPr lang="en-GB" sz="1200" dirty="0" smtClean="0">
                <a:latin typeface="Arial Narrow" pitchFamily="2" charset="0"/>
              </a:rPr>
              <a:t> </a:t>
            </a:r>
            <a:r>
              <a:rPr lang="en-GB" sz="1200" dirty="0">
                <a:latin typeface="Arial Narrow" pitchFamily="2" charset="0"/>
              </a:rPr>
              <a:t>I</a:t>
            </a:r>
            <a:r>
              <a:rPr lang="en-GB" sz="1200" dirty="0" smtClean="0">
                <a:latin typeface="Arial Narrow" pitchFamily="2" charset="0"/>
              </a:rPr>
              <a:t>:</a:t>
            </a:r>
          </a:p>
          <a:p>
            <a:pPr algn="r">
              <a:lnSpc>
                <a:spcPts val="1500"/>
              </a:lnSpc>
              <a:defRPr lang="pt-PT"/>
            </a:pPr>
            <a:r>
              <a:rPr lang="pt-PT" sz="1200" i="1" dirty="0">
                <a:latin typeface="Arial Narrow" panose="020B0606020202030204" pitchFamily="34" charset="0"/>
              </a:rPr>
              <a:t>Thème</a:t>
            </a:r>
            <a:r>
              <a:rPr lang="en-GB" sz="1200" dirty="0" smtClean="0">
                <a:latin typeface="Arial Narrow" pitchFamily="2" charset="0"/>
              </a:rPr>
              <a:t> II:</a:t>
            </a:r>
          </a:p>
          <a:p>
            <a:pPr algn="r">
              <a:lnSpc>
                <a:spcPts val="1500"/>
              </a:lnSpc>
              <a:defRPr lang="pt-PT"/>
            </a:pPr>
            <a:r>
              <a:rPr lang="pt-PT" sz="1200" i="1" dirty="0">
                <a:latin typeface="Arial Narrow" panose="020B0606020202030204" pitchFamily="34" charset="0"/>
              </a:rPr>
              <a:t>Thème</a:t>
            </a:r>
            <a:r>
              <a:rPr lang="en-GB" sz="1200" dirty="0" smtClean="0">
                <a:latin typeface="Arial Narrow" pitchFamily="2" charset="0"/>
              </a:rPr>
              <a:t> III:</a:t>
            </a:r>
          </a:p>
          <a:p>
            <a:pPr algn="r">
              <a:lnSpc>
                <a:spcPts val="1500"/>
              </a:lnSpc>
              <a:defRPr lang="pt-PT"/>
            </a:pPr>
            <a:r>
              <a:rPr lang="pt-PT" sz="1200" i="1" dirty="0">
                <a:latin typeface="Arial Narrow" panose="020B0606020202030204" pitchFamily="34" charset="0"/>
              </a:rPr>
              <a:t>Thème</a:t>
            </a:r>
            <a:r>
              <a:rPr lang="en-GB" sz="1200" dirty="0" smtClean="0">
                <a:latin typeface="Arial Narrow" pitchFamily="2" charset="0"/>
              </a:rPr>
              <a:t> IV:</a:t>
            </a:r>
            <a:endParaRPr lang="en-GB" sz="1200" dirty="0">
              <a:latin typeface="Arial Narrow" pitchFamily="2" charset="0"/>
            </a:endParaRPr>
          </a:p>
          <a:p>
            <a:pPr algn="r">
              <a:lnSpc>
                <a:spcPts val="1500"/>
              </a:lnSpc>
              <a:defRPr lang="pt-PT"/>
            </a:pPr>
            <a:endParaRPr lang="en-GB" sz="1200" dirty="0">
              <a:latin typeface="Arial Narrow" pitchFamily="2" charset="0"/>
            </a:endParaRPr>
          </a:p>
          <a:p>
            <a:pPr algn="r">
              <a:lnSpc>
                <a:spcPts val="1500"/>
              </a:lnSpc>
              <a:defRPr lang="pt-PT"/>
            </a:pPr>
            <a:endParaRPr lang="en-GB" sz="1200" dirty="0">
              <a:latin typeface="Arial Narrow" pitchFamily="2" charset="0"/>
            </a:endParaRPr>
          </a:p>
          <a:p>
            <a:pPr algn="r">
              <a:lnSpc>
                <a:spcPts val="1500"/>
              </a:lnSpc>
              <a:defRPr lang="pt-PT"/>
            </a:pPr>
            <a:endParaRPr lang="en-GB" sz="1200" dirty="0">
              <a:latin typeface="Arial Narrow" pitchFamily="2" charset="0"/>
            </a:endParaRPr>
          </a:p>
        </p:txBody>
      </p:sp>
      <p:sp>
        <p:nvSpPr>
          <p:cNvPr id="160" name="Left Brace 81"/>
          <p:cNvSpPr>
            <a:extLst>
              <a:ext uri="smNativeData">
                <pr:smNativeData xmlns:pr="smNativeData" xmlns:p14="http://schemas.microsoft.com/office/powerpoint/2010/main" xmlns="" val="SMDATA_13_tpWbXRMAAAAlAAAAggAAAA0AAAAAkAAAAEgAAACQAAAASAAAAAAAAAABAAAAAAAAAAEAAABQAAAAq0FNxLnH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CgBwAAHR0AAOEHAABRIwAAEAAAACYAAAAIAAAA//////////8="/>
              </a:ext>
            </a:extLst>
          </p:cNvSpPr>
          <p:nvPr/>
        </p:nvSpPr>
        <p:spPr>
          <a:xfrm>
            <a:off x="1252220" y="5075262"/>
            <a:ext cx="41275" cy="757614"/>
          </a:xfrm>
          <a:prstGeom prst="leftBrace">
            <a:avLst>
              <a:gd name="adj1" fmla="val 172"/>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a:p>
        </p:txBody>
      </p:sp>
      <p:sp>
        <p:nvSpPr>
          <p:cNvPr id="161"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16785" y="4759325"/>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2"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17420" y="5230495"/>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3"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17420" y="5424805"/>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4"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17420" y="5614035"/>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5"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17420" y="5050790"/>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6" name="TextBox 76"/>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iBgAA0x0AALUNAAAtIgAAECAAACYAAAAIAAAA//////////8="/>
              </a:ext>
            </a:extLst>
          </p:cNvSpPr>
          <p:nvPr/>
        </p:nvSpPr>
        <p:spPr>
          <a:xfrm>
            <a:off x="2803525" y="4991735"/>
            <a:ext cx="955675" cy="861060"/>
          </a:xfrm>
          <a:prstGeom prst="rect">
            <a:avLst/>
          </a:prstGeom>
          <a:noFill/>
          <a:ln>
            <a:noFill/>
          </a:ln>
          <a:effectLst/>
        </p:spPr>
        <p:txBody>
          <a:bodyPr vert="horz" wrap="square" lIns="91440" tIns="45720" rIns="91440" bIns="45720" numCol="1" spcCol="215900" anchor="t"/>
          <a:lstStyle/>
          <a:p>
            <a:pPr algn="r">
              <a:lnSpc>
                <a:spcPts val="1500"/>
              </a:lnSpc>
              <a:defRPr lang="pt-PT"/>
            </a:pPr>
            <a:r>
              <a:rPr lang="pt-PT" sz="1200" dirty="0" smtClean="0">
                <a:latin typeface="Arial Narrow" pitchFamily="2" charset="0"/>
              </a:rPr>
              <a:t>Nr Pax</a:t>
            </a:r>
            <a:r>
              <a:rPr lang="en-GB" sz="1200" dirty="0" smtClean="0">
                <a:latin typeface="Arial Narrow" pitchFamily="2" charset="0"/>
              </a:rPr>
              <a:t>:</a:t>
            </a:r>
          </a:p>
          <a:p>
            <a:pPr algn="r">
              <a:lnSpc>
                <a:spcPts val="1500"/>
              </a:lnSpc>
              <a:defRPr lang="pt-PT"/>
            </a:pPr>
            <a:r>
              <a:rPr lang="pt-PT" sz="1200" dirty="0" smtClean="0">
                <a:latin typeface="Arial Narrow" pitchFamily="2" charset="0"/>
              </a:rPr>
              <a:t>Nr Pax</a:t>
            </a:r>
            <a:r>
              <a:rPr lang="en-GB" sz="1200" dirty="0" smtClean="0">
                <a:latin typeface="Arial Narrow" pitchFamily="2" charset="0"/>
              </a:rPr>
              <a:t>:</a:t>
            </a:r>
          </a:p>
          <a:p>
            <a:pPr algn="r">
              <a:lnSpc>
                <a:spcPts val="1500"/>
              </a:lnSpc>
              <a:defRPr lang="pt-PT"/>
            </a:pPr>
            <a:r>
              <a:rPr lang="pt-PT" sz="1200" dirty="0" smtClean="0">
                <a:latin typeface="Arial Narrow" pitchFamily="2" charset="0"/>
              </a:rPr>
              <a:t>Nr Pax</a:t>
            </a:r>
            <a:r>
              <a:rPr lang="en-GB" sz="1200" dirty="0" smtClean="0">
                <a:latin typeface="Arial Narrow" pitchFamily="2" charset="0"/>
              </a:rPr>
              <a:t>:</a:t>
            </a:r>
          </a:p>
          <a:p>
            <a:pPr algn="r">
              <a:lnSpc>
                <a:spcPts val="1500"/>
              </a:lnSpc>
              <a:defRPr lang="pt-PT"/>
            </a:pPr>
            <a:r>
              <a:rPr lang="pt-PT" sz="1200" dirty="0" smtClean="0">
                <a:latin typeface="Arial Narrow" pitchFamily="2" charset="0"/>
              </a:rPr>
              <a:t>Nr Pax</a:t>
            </a:r>
            <a:r>
              <a:rPr lang="en-GB" sz="1200" dirty="0" smtClean="0">
                <a:latin typeface="Arial Narrow" pitchFamily="2" charset="0"/>
              </a:rPr>
              <a:t>:</a:t>
            </a:r>
            <a:endParaRPr lang="en-GB" sz="1200" dirty="0">
              <a:latin typeface="Arial Narrow" pitchFamily="2" charset="0"/>
            </a:endParaRPr>
          </a:p>
          <a:p>
            <a:pPr algn="r">
              <a:lnSpc>
                <a:spcPts val="1500"/>
              </a:lnSpc>
              <a:defRPr lang="pt-PT"/>
            </a:pPr>
            <a:endParaRPr lang="en-GB" sz="1200" dirty="0">
              <a:latin typeface="Arial Narrow" pitchFamily="2" charset="0"/>
            </a:endParaRPr>
          </a:p>
          <a:p>
            <a:pPr algn="r">
              <a:lnSpc>
                <a:spcPts val="1500"/>
              </a:lnSpc>
              <a:defRPr lang="pt-PT"/>
            </a:pPr>
            <a:r>
              <a:rPr lang="en-GB" sz="1200" dirty="0" smtClean="0">
                <a:latin typeface="Arial Narrow" pitchFamily="2" charset="0"/>
              </a:rPr>
              <a:t>:</a:t>
            </a:r>
            <a:endParaRPr lang="en-GB" sz="1200" dirty="0">
              <a:latin typeface="Arial Narrow" pitchFamily="2" charset="0"/>
            </a:endParaRPr>
          </a:p>
          <a:p>
            <a:pPr algn="r">
              <a:lnSpc>
                <a:spcPts val="1500"/>
              </a:lnSpc>
              <a:defRPr lang="pt-PT"/>
            </a:pPr>
            <a:endParaRPr lang="en-GB" sz="1200" dirty="0">
              <a:latin typeface="Arial Narrow" pitchFamily="2" charset="0"/>
            </a:endParaRPr>
          </a:p>
        </p:txBody>
      </p:sp>
      <p:sp>
        <p:nvSpPr>
          <p:cNvPr id="167"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3690620" y="5236845"/>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8"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3690620" y="5431155"/>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9"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3690620" y="5620385"/>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70"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3690620" y="5057140"/>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71" name="Forma automática2"/>
          <p:cNvSpPr>
            <a:extLst>
              <a:ext uri="smNativeData">
                <pr:smNativeData xmlns:pr="smNativeData" xmlns:p14="http://schemas.microsoft.com/office/powerpoint/2010/main" xmlns="" val="SMDATA_13_tpWbXRMAAAAlAAAAgwAAAA0AAAAAkAAAAEgAAACQAAAASAAAAAAAAAABAAAAAAAAAAEAAABQAAAASBhUr8vJ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FIAZQ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BLGAAA/hwAAIwYAABvIwAAEAAAACYAAAAIAAAA//////////8="/>
              </a:ext>
            </a:extLst>
          </p:cNvSpPr>
          <p:nvPr/>
        </p:nvSpPr>
        <p:spPr>
          <a:xfrm>
            <a:off x="3958590" y="5003551"/>
            <a:ext cx="41275" cy="802072"/>
          </a:xfrm>
          <a:prstGeom prst="rightBrace">
            <a:avLst>
              <a:gd name="adj1" fmla="val 165"/>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a:p>
        </p:txBody>
      </p:sp>
      <p:sp>
        <p:nvSpPr>
          <p:cNvPr id="172" name="Rectangle 43"/>
          <p:cNvSpPr>
            <a:spLocks noChangeArrowheads="1"/>
          </p:cNvSpPr>
          <p:nvPr/>
        </p:nvSpPr>
        <p:spPr bwMode="auto">
          <a:xfrm>
            <a:off x="342900" y="6721475"/>
            <a:ext cx="6254750"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endParaRPr lang="pt-PT" altLang="pt-PT">
              <a:solidFill>
                <a:srgbClr val="FFFFFF"/>
              </a:solidFill>
              <a:latin typeface="Franklin Gothic Book" pitchFamily="34" charset="0"/>
            </a:endParaRPr>
          </a:p>
        </p:txBody>
      </p:sp>
      <p:sp>
        <p:nvSpPr>
          <p:cNvPr id="173" name="TextBox 39"/>
          <p:cNvSpPr>
            <a:spLocks noChangeArrowheads="1"/>
          </p:cNvSpPr>
          <p:nvPr/>
        </p:nvSpPr>
        <p:spPr bwMode="auto">
          <a:xfrm>
            <a:off x="200025" y="7086600"/>
            <a:ext cx="6376988"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lnSpc>
                <a:spcPts val="1200"/>
              </a:lnSpc>
            </a:pPr>
            <a:r>
              <a:rPr lang="pt-PT" altLang="pt-PT" sz="1200" b="1" i="1" dirty="0">
                <a:solidFill>
                  <a:srgbClr val="215968"/>
                </a:solidFill>
                <a:latin typeface="Arial Narrow" pitchFamily="34" charset="0"/>
              </a:rPr>
              <a:t>Paiements et délais </a:t>
            </a:r>
            <a:r>
              <a:rPr lang="en-GB" altLang="pt-PT" sz="1200" b="1" i="1" dirty="0">
                <a:solidFill>
                  <a:srgbClr val="000000"/>
                </a:solidFill>
                <a:latin typeface="Arial Narrow" pitchFamily="34" charset="0"/>
              </a:rPr>
              <a:t>:</a:t>
            </a:r>
          </a:p>
          <a:p>
            <a:pPr eaLnBrk="1" hangingPunct="1">
              <a:lnSpc>
                <a:spcPts val="1200"/>
              </a:lnSpc>
            </a:pPr>
            <a:r>
              <a:rPr lang="en-US" altLang="pt-PT" sz="1200" b="1" dirty="0">
                <a:solidFill>
                  <a:srgbClr val="92D050"/>
                </a:solidFill>
                <a:latin typeface="Arial Narrow" pitchFamily="34" charset="0"/>
              </a:rPr>
              <a:t>■ </a:t>
            </a:r>
            <a:r>
              <a:rPr lang="fr-FR" altLang="pt-PT" sz="1200" dirty="0">
                <a:latin typeface="Arial Narrow" pitchFamily="34" charset="0"/>
              </a:rPr>
              <a:t>Frais de réservation: 000,00 € Par / pax payé au moment de la réservation</a:t>
            </a:r>
            <a:r>
              <a:rPr lang="pt-PT" altLang="pt-PT" sz="1200" dirty="0" smtClean="0">
                <a:latin typeface="Arial Narrow" pitchFamily="34" charset="0"/>
              </a:rPr>
              <a:t>;</a:t>
            </a:r>
            <a:endParaRPr lang="en-US" altLang="pt-PT" sz="1200" b="1" dirty="0">
              <a:solidFill>
                <a:srgbClr val="000000"/>
              </a:solidFill>
              <a:latin typeface="Arial Narrow" pitchFamily="34" charset="0"/>
            </a:endParaRPr>
          </a:p>
          <a:p>
            <a:pPr eaLnBrk="1" hangingPunct="1">
              <a:lnSpc>
                <a:spcPts val="1200"/>
              </a:lnSpc>
            </a:pPr>
            <a:r>
              <a:rPr lang="en-US" altLang="pt-PT" sz="1200" b="1" dirty="0">
                <a:solidFill>
                  <a:srgbClr val="92D050"/>
                </a:solidFill>
                <a:latin typeface="Arial Narrow" pitchFamily="34" charset="0"/>
              </a:rPr>
              <a:t>■ </a:t>
            </a:r>
            <a:r>
              <a:rPr lang="fr-FR" altLang="pt-PT" sz="1200" dirty="0">
                <a:solidFill>
                  <a:srgbClr val="000000"/>
                </a:solidFill>
                <a:latin typeface="Arial Narrow" pitchFamily="34" charset="0"/>
              </a:rPr>
              <a:t>Jusqu'au 31 décembre 2021, la valeur indiquée pour chaque type de forfait</a:t>
            </a:r>
            <a:r>
              <a:rPr lang="pt-PT" altLang="pt-PT" sz="1200" dirty="0">
                <a:solidFill>
                  <a:srgbClr val="000000"/>
                </a:solidFill>
                <a:latin typeface="Arial Narrow" pitchFamily="34" charset="0"/>
              </a:rPr>
              <a:t>;</a:t>
            </a:r>
          </a:p>
          <a:p>
            <a:pPr eaLnBrk="1" hangingPunct="1">
              <a:lnSpc>
                <a:spcPts val="1200"/>
              </a:lnSpc>
            </a:pPr>
            <a:r>
              <a:rPr lang="en-US" altLang="pt-PT" sz="1200" b="1" dirty="0">
                <a:solidFill>
                  <a:srgbClr val="92D050"/>
                </a:solidFill>
                <a:latin typeface="Arial Narrow" pitchFamily="34" charset="0"/>
              </a:rPr>
              <a:t>■</a:t>
            </a:r>
            <a:r>
              <a:rPr lang="en-US" altLang="pt-PT" sz="1200" dirty="0">
                <a:solidFill>
                  <a:srgbClr val="000000"/>
                </a:solidFill>
                <a:latin typeface="Arial Narrow" pitchFamily="34" charset="0"/>
              </a:rPr>
              <a:t> </a:t>
            </a:r>
            <a:r>
              <a:rPr lang="fr-FR" altLang="pt-PT" sz="1200" dirty="0">
                <a:solidFill>
                  <a:srgbClr val="000000"/>
                </a:solidFill>
                <a:latin typeface="Arial Narrow" pitchFamily="34" charset="0"/>
              </a:rPr>
              <a:t>Du 1er janvier 2022 au 31 janvier 2022, le montant indiqué pour chaque type de forfait majoré de 15%;</a:t>
            </a:r>
            <a:endParaRPr lang="pt-PT" altLang="pt-PT" sz="1200" i="1" dirty="0">
              <a:solidFill>
                <a:srgbClr val="000000"/>
              </a:solidFill>
              <a:latin typeface="Arial Narrow" pitchFamily="34" charset="0"/>
            </a:endParaRPr>
          </a:p>
          <a:p>
            <a:pPr eaLnBrk="1" hangingPunct="1">
              <a:lnSpc>
                <a:spcPts val="1200"/>
              </a:lnSpc>
            </a:pPr>
            <a:r>
              <a:rPr lang="en-US" altLang="pt-PT" sz="1200" b="1" dirty="0">
                <a:solidFill>
                  <a:srgbClr val="92D050"/>
                </a:solidFill>
                <a:latin typeface="Arial Narrow" pitchFamily="34" charset="0"/>
              </a:rPr>
              <a:t>■</a:t>
            </a:r>
            <a:r>
              <a:rPr lang="en-US" altLang="pt-PT" sz="1200" dirty="0">
                <a:solidFill>
                  <a:srgbClr val="000000"/>
                </a:solidFill>
                <a:latin typeface="Arial Narrow" pitchFamily="34" charset="0"/>
              </a:rPr>
              <a:t> </a:t>
            </a:r>
            <a:r>
              <a:rPr lang="fr-FR" altLang="pt-PT" sz="1200" dirty="0">
                <a:solidFill>
                  <a:srgbClr val="000000"/>
                </a:solidFill>
                <a:latin typeface="Arial Narrow" pitchFamily="34" charset="0"/>
              </a:rPr>
              <a:t>Du 1er février 2022 au 28 février 2022, la valeur indiquée pour chaque type de forfait plus 20%;</a:t>
            </a:r>
          </a:p>
          <a:p>
            <a:pPr eaLnBrk="1" hangingPunct="1">
              <a:lnSpc>
                <a:spcPts val="1200"/>
              </a:lnSpc>
            </a:pPr>
            <a:r>
              <a:rPr lang="en-US" altLang="pt-PT" sz="1200" b="1" dirty="0">
                <a:solidFill>
                  <a:srgbClr val="92D050"/>
                </a:solidFill>
                <a:latin typeface="Arial Narrow" pitchFamily="34" charset="0"/>
              </a:rPr>
              <a:t>■</a:t>
            </a:r>
            <a:r>
              <a:rPr lang="en-US" altLang="pt-PT" sz="1200" dirty="0">
                <a:solidFill>
                  <a:srgbClr val="000000"/>
                </a:solidFill>
                <a:latin typeface="Arial Narrow" pitchFamily="34" charset="0"/>
              </a:rPr>
              <a:t> </a:t>
            </a:r>
            <a:r>
              <a:rPr lang="fr-FR" altLang="pt-PT" sz="1200" dirty="0">
                <a:solidFill>
                  <a:srgbClr val="000000"/>
                </a:solidFill>
                <a:latin typeface="Arial Narrow" pitchFamily="34" charset="0"/>
              </a:rPr>
              <a:t>Du 1er mars 2022 au 11 mars 2022, la valeur indiquée pour chaque type de forfait plus 25%</a:t>
            </a:r>
            <a:endParaRPr lang="pt-PT" altLang="pt-PT" sz="1200" dirty="0">
              <a:solidFill>
                <a:srgbClr val="000000"/>
              </a:solidFill>
              <a:latin typeface="Arial Narrow" pitchFamily="34" charset="0"/>
            </a:endParaRPr>
          </a:p>
          <a:p>
            <a:pPr eaLnBrk="1" hangingPunct="1">
              <a:lnSpc>
                <a:spcPts val="1200"/>
              </a:lnSpc>
            </a:pPr>
            <a:endParaRPr lang="pt-PT" altLang="pt-PT" sz="1200" dirty="0">
              <a:solidFill>
                <a:srgbClr val="000000"/>
              </a:solidFill>
              <a:latin typeface="Arial Narrow" pitchFamily="34" charset="0"/>
            </a:endParaRPr>
          </a:p>
        </p:txBody>
      </p:sp>
      <p:sp>
        <p:nvSpPr>
          <p:cNvPr id="174" name="TextBox 30"/>
          <p:cNvSpPr>
            <a:spLocks noChangeArrowheads="1"/>
          </p:cNvSpPr>
          <p:nvPr/>
        </p:nvSpPr>
        <p:spPr bwMode="auto">
          <a:xfrm>
            <a:off x="200025" y="6329363"/>
            <a:ext cx="65182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ea typeface="Calibri" panose="020F0502020204030204" pitchFamily="34" charset="0"/>
                <a:cs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ea typeface="Calibri" panose="020F0502020204030204" pitchFamily="34" charset="0"/>
                <a:cs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ea typeface="Calibri" panose="020F0502020204030204" pitchFamily="34" charset="0"/>
                <a:cs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ea typeface="Calibri" panose="020F0502020204030204" pitchFamily="34" charset="0"/>
                <a:cs typeface="Calibri" panose="020F0502020204030204" pitchFamily="34" charset="0"/>
              </a:defRPr>
            </a:lvl9pPr>
          </a:lstStyle>
          <a:p>
            <a:pPr eaLnBrk="1" hangingPunct="1">
              <a:defRPr/>
            </a:pPr>
            <a:r>
              <a:rPr lang="fr-FR" altLang="pt-PT" sz="1200" b="1" i="1" dirty="0">
                <a:solidFill>
                  <a:schemeClr val="accent5">
                    <a:lumMod val="50000"/>
                  </a:schemeClr>
                </a:solidFill>
                <a:latin typeface="Arial Narrow" panose="020B0606020202030204" pitchFamily="34" charset="0"/>
              </a:rPr>
              <a:t>Sélectionnez le package que vous </a:t>
            </a:r>
            <a:r>
              <a:rPr lang="fr-FR" altLang="pt-PT" sz="1200" b="1" i="1" dirty="0" smtClean="0">
                <a:solidFill>
                  <a:schemeClr val="accent5">
                    <a:lumMod val="50000"/>
                  </a:schemeClr>
                </a:solidFill>
                <a:latin typeface="Arial Narrow" panose="020B0606020202030204" pitchFamily="34" charset="0"/>
              </a:rPr>
              <a:t>souhaitez</a:t>
            </a:r>
            <a:r>
              <a:rPr lang="pt-PT" altLang="pt-PT" sz="1200" i="1" dirty="0" smtClean="0">
                <a:solidFill>
                  <a:schemeClr val="accent5">
                    <a:lumMod val="50000"/>
                  </a:schemeClr>
                </a:solidFill>
                <a:latin typeface="Arial Narrow" panose="020B0606020202030204" pitchFamily="34" charset="0"/>
              </a:rPr>
              <a:t>: </a:t>
            </a:r>
            <a:r>
              <a:rPr lang="pt-PT" altLang="pt-PT" sz="1200" b="1" dirty="0" smtClean="0">
                <a:solidFill>
                  <a:srgbClr val="FF0000"/>
                </a:solidFill>
                <a:latin typeface="Arial Narrow" panose="020B0606020202030204" pitchFamily="34" charset="0"/>
              </a:rPr>
              <a:t>**</a:t>
            </a:r>
          </a:p>
          <a:p>
            <a:pPr eaLnBrk="1" hangingPunct="1">
              <a:defRPr/>
            </a:pPr>
            <a:r>
              <a:rPr lang="pt-PT" altLang="pt-PT" sz="1200" i="1" dirty="0">
                <a:latin typeface="Arial Narrow" panose="020B0606020202030204" pitchFamily="34" charset="0"/>
              </a:rPr>
              <a:t>Package </a:t>
            </a:r>
            <a:r>
              <a:rPr lang="pt-PT" altLang="pt-PT" sz="1200" i="1" dirty="0" smtClean="0">
                <a:latin typeface="Arial Narrow" panose="020B0606020202030204" pitchFamily="34" charset="0"/>
              </a:rPr>
              <a:t>Conférence complet       </a:t>
            </a:r>
            <a:r>
              <a:rPr lang="pt-PT" altLang="pt-PT" sz="1200" dirty="0" smtClean="0">
                <a:latin typeface="Arial Narrow" panose="020B0606020202030204" pitchFamily="34" charset="0"/>
              </a:rPr>
              <a:t>     Package </a:t>
            </a:r>
            <a:r>
              <a:rPr lang="pt-PT" altLang="pt-PT" sz="1200" i="1" dirty="0">
                <a:latin typeface="Arial Narrow" panose="020B0606020202030204" pitchFamily="34" charset="0"/>
              </a:rPr>
              <a:t>Conférence</a:t>
            </a:r>
            <a:r>
              <a:rPr lang="pt-PT" altLang="pt-PT" sz="1200" dirty="0" smtClean="0">
                <a:latin typeface="Arial Narrow" panose="020B0606020202030204" pitchFamily="34" charset="0"/>
              </a:rPr>
              <a:t> </a:t>
            </a:r>
            <a:r>
              <a:rPr lang="pt-PT" altLang="pt-PT" sz="1200" dirty="0">
                <a:latin typeface="Arial Narrow" panose="020B0606020202030204" pitchFamily="34" charset="0"/>
              </a:rPr>
              <a:t>uniquement </a:t>
            </a:r>
            <a:r>
              <a:rPr lang="pt-PT" altLang="pt-PT" sz="1200" i="1" dirty="0" smtClean="0">
                <a:latin typeface="Arial Narrow" panose="020B0606020202030204" pitchFamily="34" charset="0"/>
              </a:rPr>
              <a:t>                 Package </a:t>
            </a:r>
            <a:r>
              <a:rPr lang="pt-PT" altLang="pt-PT" sz="1200" i="1" dirty="0">
                <a:latin typeface="Arial Narrow" panose="020B0606020202030204" pitchFamily="34" charset="0"/>
              </a:rPr>
              <a:t>T</a:t>
            </a:r>
            <a:r>
              <a:rPr lang="pt-PT" altLang="pt-PT" sz="1200" i="1" dirty="0" smtClean="0">
                <a:latin typeface="Arial Narrow" panose="020B0606020202030204" pitchFamily="34" charset="0"/>
              </a:rPr>
              <a:t>able Ronde</a:t>
            </a:r>
            <a:r>
              <a:rPr lang="pt-PT" altLang="pt-PT" sz="1200" dirty="0" smtClean="0">
                <a:latin typeface="Arial Narrow" panose="020B0606020202030204" pitchFamily="34" charset="0"/>
              </a:rPr>
              <a:t>                                      </a:t>
            </a:r>
            <a:r>
              <a:rPr lang="pt-PT" altLang="pt-PT" sz="1200" dirty="0" smtClean="0">
                <a:solidFill>
                  <a:srgbClr val="948A54"/>
                </a:solidFill>
                <a:latin typeface="Arial Narrow" panose="020B0606020202030204" pitchFamily="34" charset="0"/>
              </a:rPr>
              <a:t>        </a:t>
            </a:r>
          </a:p>
          <a:p>
            <a:pPr eaLnBrk="1" hangingPunct="1">
              <a:defRPr/>
            </a:pPr>
            <a:r>
              <a:rPr lang="pt-PT" altLang="pt-PT" sz="1200" i="1" dirty="0" smtClean="0">
                <a:latin typeface="Arial Narrow" panose="020B0606020202030204" pitchFamily="34" charset="0"/>
              </a:rPr>
              <a:t>€ 000.00 / Pax                          	       </a:t>
            </a:r>
            <a:r>
              <a:rPr lang="pt-PT" altLang="pt-PT" sz="1200" dirty="0" smtClean="0">
                <a:latin typeface="Arial Narrow" panose="020B0606020202030204" pitchFamily="34" charset="0"/>
              </a:rPr>
              <a:t>€ </a:t>
            </a:r>
            <a:r>
              <a:rPr lang="pt-PT" altLang="pt-PT" sz="1200" i="1" dirty="0" smtClean="0">
                <a:latin typeface="Arial Narrow" panose="020B0606020202030204" pitchFamily="34" charset="0"/>
              </a:rPr>
              <a:t>000.00 </a:t>
            </a:r>
            <a:r>
              <a:rPr lang="pt-PT" altLang="pt-PT" sz="1200" dirty="0" smtClean="0">
                <a:latin typeface="Arial Narrow" panose="020B0606020202030204" pitchFamily="34" charset="0"/>
              </a:rPr>
              <a:t>/ Pax                    	</a:t>
            </a:r>
            <a:r>
              <a:rPr lang="pt-PT" altLang="pt-PT" sz="1200" dirty="0">
                <a:latin typeface="Arial Narrow" panose="020B0606020202030204" pitchFamily="34" charset="0"/>
              </a:rPr>
              <a:t> </a:t>
            </a:r>
            <a:r>
              <a:rPr lang="pt-PT" altLang="pt-PT" sz="1200" dirty="0" smtClean="0">
                <a:latin typeface="Arial Narrow" panose="020B0606020202030204" pitchFamily="34" charset="0"/>
              </a:rPr>
              <a:t>                 	€ </a:t>
            </a:r>
            <a:r>
              <a:rPr lang="pt-PT" altLang="pt-PT" sz="1200" i="1" dirty="0" smtClean="0">
                <a:latin typeface="Arial Narrow" panose="020B0606020202030204" pitchFamily="34" charset="0"/>
              </a:rPr>
              <a:t>000.00 </a:t>
            </a:r>
            <a:r>
              <a:rPr lang="pt-PT" altLang="pt-PT" sz="1200" dirty="0" smtClean="0">
                <a:latin typeface="Arial Narrow" panose="020B0606020202030204" pitchFamily="34" charset="0"/>
              </a:rPr>
              <a:t>/ Pax</a:t>
            </a:r>
            <a:endParaRPr lang="pt-PT" altLang="pt-PT" sz="1200" i="1" dirty="0" smtClean="0">
              <a:latin typeface="Arial Narrow" panose="020B0606020202030204" pitchFamily="34" charset="0"/>
            </a:endParaRPr>
          </a:p>
          <a:p>
            <a:pPr eaLnBrk="1" hangingPunct="1">
              <a:defRPr/>
            </a:pPr>
            <a:endParaRPr lang="pt-PT" altLang="pt-PT" sz="1200" i="1" dirty="0" smtClean="0">
              <a:latin typeface="Arial Narrow" panose="020B0606020202030204" pitchFamily="34" charset="0"/>
            </a:endParaRPr>
          </a:p>
        </p:txBody>
      </p:sp>
      <p:sp>
        <p:nvSpPr>
          <p:cNvPr id="175" name="TextBox 41"/>
          <p:cNvSpPr>
            <a:spLocks noChangeArrowheads="1"/>
          </p:cNvSpPr>
          <p:nvPr/>
        </p:nvSpPr>
        <p:spPr bwMode="auto">
          <a:xfrm>
            <a:off x="200025" y="8089900"/>
            <a:ext cx="6529388" cy="78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just" eaLnBrk="1" hangingPunct="1">
              <a:lnSpc>
                <a:spcPts val="1200"/>
              </a:lnSpc>
            </a:pPr>
            <a:r>
              <a:rPr lang="fr-FR" altLang="pt-PT" sz="1200" dirty="0">
                <a:latin typeface="Arial Narrow" pitchFamily="34" charset="0"/>
              </a:rPr>
              <a:t>Une fois </a:t>
            </a:r>
            <a:r>
              <a:rPr lang="fr-FR" altLang="pt-PT" sz="1200" dirty="0" err="1">
                <a:latin typeface="Arial Narrow" pitchFamily="34" charset="0"/>
              </a:rPr>
              <a:t>dûment</a:t>
            </a:r>
            <a:r>
              <a:rPr lang="fr-FR" altLang="pt-PT" sz="1200" dirty="0">
                <a:latin typeface="Arial Narrow" pitchFamily="34" charset="0"/>
              </a:rPr>
              <a:t> rempli et signé, ce formulaire doit être envoyé dans le </a:t>
            </a:r>
            <a:r>
              <a:rPr lang="fr-FR" altLang="pt-PT" sz="1200" dirty="0" err="1">
                <a:latin typeface="Arial Narrow" pitchFamily="34" charset="0"/>
              </a:rPr>
              <a:t>delai</a:t>
            </a:r>
            <a:r>
              <a:rPr lang="fr-FR" altLang="pt-PT" sz="1200" dirty="0">
                <a:latin typeface="Arial Narrow" pitchFamily="34" charset="0"/>
              </a:rPr>
              <a:t> stipulé à </a:t>
            </a:r>
            <a:r>
              <a:rPr lang="fr-FR" altLang="pt-PT" sz="1200" dirty="0" smtClean="0">
                <a:latin typeface="Arial Narrow" pitchFamily="34" charset="0"/>
              </a:rPr>
              <a:t>finance@</a:t>
            </a:r>
            <a:r>
              <a:rPr lang="fr-FR" altLang="pt-PT" sz="1200" dirty="0">
                <a:latin typeface="Arial Narrow" pitchFamily="34" charset="0"/>
              </a:rPr>
              <a:t>basaltconference</a:t>
            </a:r>
            <a:r>
              <a:rPr lang="fr-FR" altLang="pt-PT" sz="1200" dirty="0" smtClean="0">
                <a:latin typeface="Arial Narrow" pitchFamily="34" charset="0"/>
              </a:rPr>
              <a:t>.com</a:t>
            </a:r>
            <a:r>
              <a:rPr lang="fr-FR" altLang="pt-PT" sz="1200" dirty="0">
                <a:latin typeface="Arial Narrow" pitchFamily="34" charset="0"/>
              </a:rPr>
              <a:t>. Un formulaire doit être considéré pour chaque participant. S'il y a un compagnon, celui-ci doit être indiqué dans le nombre de Pax. Chaque compagnon bénéficie d'une réduction de 10% (dix pour cent).</a:t>
            </a:r>
            <a:endParaRPr lang="en-GB" altLang="pt-PT" sz="1200" i="1" dirty="0">
              <a:latin typeface="Arial Narrow" pitchFamily="34" charset="0"/>
            </a:endParaRPr>
          </a:p>
        </p:txBody>
      </p:sp>
      <p:sp>
        <p:nvSpPr>
          <p:cNvPr id="176" name="CaixaDeTexto 1"/>
          <p:cNvSpPr>
            <a:spLocks noChangeArrowheads="1"/>
          </p:cNvSpPr>
          <p:nvPr/>
        </p:nvSpPr>
        <p:spPr bwMode="auto">
          <a:xfrm>
            <a:off x="163513" y="6846888"/>
            <a:ext cx="414020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r>
              <a:rPr lang="pt-PT" altLang="pt-PT" sz="1200" b="1" dirty="0">
                <a:solidFill>
                  <a:srgbClr val="92D050"/>
                </a:solidFill>
                <a:latin typeface="Arial Narrow" pitchFamily="34" charset="0"/>
              </a:rPr>
              <a:t>**</a:t>
            </a:r>
            <a:r>
              <a:rPr lang="pt-PT" altLang="pt-PT" sz="1200" dirty="0">
                <a:latin typeface="Arial Narrow" pitchFamily="34" charset="0"/>
              </a:rPr>
              <a:t> Description des packages dans www</a:t>
            </a:r>
            <a:r>
              <a:rPr lang="pt-PT" altLang="pt-PT" sz="1200" dirty="0" smtClean="0">
                <a:latin typeface="Arial Narrow" pitchFamily="34" charset="0"/>
              </a:rPr>
              <a:t>.</a:t>
            </a:r>
            <a:r>
              <a:rPr lang="fr-FR" altLang="pt-PT" sz="1200" dirty="0">
                <a:latin typeface="Arial Narrow" pitchFamily="34" charset="0"/>
              </a:rPr>
              <a:t> </a:t>
            </a:r>
            <a:r>
              <a:rPr lang="fr-FR" altLang="pt-PT" sz="1200" dirty="0" err="1">
                <a:latin typeface="Arial Narrow" pitchFamily="34" charset="0"/>
              </a:rPr>
              <a:t>basaltconference</a:t>
            </a:r>
            <a:r>
              <a:rPr lang="pt-PT" altLang="pt-PT" sz="1200" dirty="0" smtClean="0">
                <a:latin typeface="Arial Narrow" pitchFamily="34" charset="0"/>
              </a:rPr>
              <a:t>.com</a:t>
            </a:r>
            <a:endParaRPr lang="pt-PT" altLang="pt-PT" sz="1200" dirty="0">
              <a:latin typeface="Arial Narrow" pitchFamily="34" charset="0"/>
            </a:endParaRPr>
          </a:p>
        </p:txBody>
      </p:sp>
      <p:sp>
        <p:nvSpPr>
          <p:cNvPr id="177" name="Rectangle 89"/>
          <p:cNvSpPr>
            <a:spLocks noChangeArrowheads="1"/>
          </p:cNvSpPr>
          <p:nvPr/>
        </p:nvSpPr>
        <p:spPr bwMode="auto">
          <a:xfrm>
            <a:off x="2054225" y="6586538"/>
            <a:ext cx="215900" cy="160337"/>
          </a:xfrm>
          <a:prstGeom prst="rect">
            <a:avLst/>
          </a:prstGeom>
          <a:solidFill>
            <a:schemeClr val="accent4">
              <a:lumMod val="20000"/>
              <a:lumOff val="80000"/>
            </a:schemeClr>
          </a:solidFill>
          <a:ln w="9525" algn="ctr">
            <a:no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78" name="Rectangle 89"/>
          <p:cNvSpPr>
            <a:spLocks noChangeArrowheads="1"/>
          </p:cNvSpPr>
          <p:nvPr/>
        </p:nvSpPr>
        <p:spPr bwMode="auto">
          <a:xfrm>
            <a:off x="4289425" y="6587808"/>
            <a:ext cx="215900" cy="160337"/>
          </a:xfrm>
          <a:prstGeom prst="rect">
            <a:avLst/>
          </a:prstGeom>
          <a:solidFill>
            <a:schemeClr val="accent4">
              <a:lumMod val="20000"/>
              <a:lumOff val="80000"/>
            </a:schemeClr>
          </a:solidFill>
          <a:ln w="9525" algn="ctr">
            <a:no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79" name="Rectangle 89"/>
          <p:cNvSpPr>
            <a:spLocks noChangeArrowheads="1"/>
          </p:cNvSpPr>
          <p:nvPr/>
        </p:nvSpPr>
        <p:spPr bwMode="auto">
          <a:xfrm>
            <a:off x="6243638" y="6588125"/>
            <a:ext cx="215900" cy="160338"/>
          </a:xfrm>
          <a:prstGeom prst="rect">
            <a:avLst/>
          </a:prstGeom>
          <a:solidFill>
            <a:schemeClr val="accent4">
              <a:lumMod val="20000"/>
              <a:lumOff val="80000"/>
            </a:schemeClr>
          </a:solidFill>
          <a:ln w="9525" algn="ctr">
            <a:no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80" name="TextBox 47"/>
          <p:cNvSpPr>
            <a:spLocks noChangeArrowheads="1"/>
          </p:cNvSpPr>
          <p:nvPr/>
        </p:nvSpPr>
        <p:spPr bwMode="auto">
          <a:xfrm>
            <a:off x="4016375" y="8704263"/>
            <a:ext cx="2263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r>
              <a:rPr lang="en-US" altLang="pt-PT" sz="1200" i="1">
                <a:solidFill>
                  <a:srgbClr val="000000"/>
                </a:solidFill>
                <a:latin typeface="Arial Narrow" pitchFamily="34" charset="0"/>
              </a:rPr>
              <a:t>_____________________________</a:t>
            </a:r>
          </a:p>
          <a:p>
            <a:pPr algn="ctr" eaLnBrk="1" hangingPunct="1"/>
            <a:r>
              <a:rPr lang="en-US" altLang="pt-PT" sz="1200" i="1">
                <a:solidFill>
                  <a:srgbClr val="000000"/>
                </a:solidFill>
                <a:latin typeface="Arial Narrow" pitchFamily="34" charset="0"/>
              </a:rPr>
              <a:t>/ Signature /</a:t>
            </a:r>
            <a:endParaRPr lang="pt-PT" altLang="pt-PT" sz="1200" i="1">
              <a:solidFill>
                <a:srgbClr val="000000"/>
              </a:solidFill>
              <a:latin typeface="Arial Narrow" pitchFamily="34" charset="0"/>
            </a:endParaRPr>
          </a:p>
        </p:txBody>
      </p:sp>
      <p:sp>
        <p:nvSpPr>
          <p:cNvPr id="181" name="TextBox 45"/>
          <p:cNvSpPr>
            <a:spLocks noChangeArrowheads="1"/>
          </p:cNvSpPr>
          <p:nvPr/>
        </p:nvSpPr>
        <p:spPr bwMode="auto">
          <a:xfrm>
            <a:off x="415925" y="8704263"/>
            <a:ext cx="40767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a:r>
              <a:rPr lang="en-US" altLang="pt-PT" sz="1200" i="1">
                <a:solidFill>
                  <a:srgbClr val="000000"/>
                </a:solidFill>
                <a:latin typeface="Arial Narrow" pitchFamily="34" charset="0"/>
              </a:rPr>
              <a:t>__________________ ,  ____/____/_________</a:t>
            </a:r>
          </a:p>
          <a:p>
            <a:pPr algn="ctr"/>
            <a:r>
              <a:rPr lang="en-US" altLang="pt-PT" sz="1200" i="1">
                <a:solidFill>
                  <a:srgbClr val="000000"/>
                </a:solidFill>
                <a:latin typeface="Arial Narrow" pitchFamily="34" charset="0"/>
              </a:rPr>
              <a:t>/ Lieu /                          / Date /</a:t>
            </a:r>
            <a:endParaRPr lang="pt-PT" altLang="pt-PT" sz="1200" i="1">
              <a:solidFill>
                <a:srgbClr val="000000"/>
              </a:solidFill>
              <a:latin typeface="Arial Narrow" pitchFamily="34" charset="0"/>
            </a:endParaRPr>
          </a:p>
        </p:txBody>
      </p:sp>
      <p:sp>
        <p:nvSpPr>
          <p:cNvPr id="220" name="Rectangle 108"/>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8xcAAIQmAADvGAAAEAAAACYAAAAIAAAA//////////8="/>
              </a:ext>
            </a:extLst>
          </p:cNvSpPr>
          <p:nvPr/>
        </p:nvSpPr>
        <p:spPr>
          <a:xfrm>
            <a:off x="6258560" y="6917690"/>
            <a:ext cx="215900" cy="160020"/>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221" name="Rectangle 109"/>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4xgAAIQmAADfGQAAEAAAACYAAAAIAAAA//////////8="/>
              </a:ext>
            </a:extLst>
          </p:cNvSpPr>
          <p:nvPr/>
        </p:nvSpPr>
        <p:spPr>
          <a:xfrm>
            <a:off x="6258560" y="7085330"/>
            <a:ext cx="215900" cy="160020"/>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222" name="Rectangle 110"/>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BRoAAIQmAAABGwAAEAAAACYAAAAIAAAA//////////8="/>
              </a:ext>
            </a:extLst>
          </p:cNvSpPr>
          <p:nvPr/>
        </p:nvSpPr>
        <p:spPr>
          <a:xfrm>
            <a:off x="6258560" y="7257415"/>
            <a:ext cx="215900" cy="160020"/>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223" name="TextBox 111"/>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bJgAAjRcAABApAABBGQAAECAAACYAAAAIAAAA//////////8="/>
              </a:ext>
            </a:extLst>
          </p:cNvSpPr>
          <p:nvPr/>
        </p:nvSpPr>
        <p:spPr>
          <a:xfrm>
            <a:off x="6392545" y="6868160"/>
            <a:ext cx="480695" cy="276860"/>
          </a:xfrm>
          <a:prstGeom prst="rect">
            <a:avLst/>
          </a:prstGeom>
          <a:noFill/>
          <a:ln>
            <a:noFill/>
          </a:ln>
          <a:effectLst/>
        </p:spPr>
        <p:txBody>
          <a:bodyPr vert="horz" wrap="square" lIns="91440" tIns="45720" rIns="91440" bIns="45720" numCol="1" spcCol="215900" anchor="t"/>
          <a:lstStyle/>
          <a:p>
            <a:pPr>
              <a:defRPr lang="pt-PT"/>
            </a:pPr>
            <a:r>
              <a:rPr lang="en-GB" sz="1200" dirty="0" err="1" smtClean="0">
                <a:latin typeface="Arial Narrow" panose="020B0606020202030204" pitchFamily="34" charset="0"/>
              </a:rPr>
              <a:t>Oui</a:t>
            </a:r>
            <a:endParaRPr lang="en-GB" sz="1200" i="1" dirty="0">
              <a:latin typeface="Arial Narrow" panose="020B0606020202030204" pitchFamily="34" charset="0"/>
            </a:endParaRPr>
          </a:p>
        </p:txBody>
      </p:sp>
      <p:sp>
        <p:nvSpPr>
          <p:cNvPr id="224" name="TextBox 112"/>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MJgAAfRgAAAApAAAxGgAAECAAACYAAAAIAAAA//////////8="/>
              </a:ext>
            </a:extLst>
          </p:cNvSpPr>
          <p:nvPr/>
        </p:nvSpPr>
        <p:spPr>
          <a:xfrm>
            <a:off x="6383020" y="7020560"/>
            <a:ext cx="480060" cy="276860"/>
          </a:xfrm>
          <a:prstGeom prst="rect">
            <a:avLst/>
          </a:prstGeom>
          <a:noFill/>
          <a:ln>
            <a:noFill/>
          </a:ln>
          <a:effectLst/>
        </p:spPr>
        <p:txBody>
          <a:bodyPr vert="horz" wrap="square" lIns="91440" tIns="45720" rIns="91440" bIns="45720" numCol="1" spcCol="215900" anchor="t"/>
          <a:lstStyle/>
          <a:p>
            <a:pPr>
              <a:defRPr lang="pt-PT"/>
            </a:pPr>
            <a:r>
              <a:rPr lang="en-GB" sz="1200" i="1" dirty="0" smtClean="0">
                <a:latin typeface="Arial Narrow" panose="020B0606020202030204" pitchFamily="34" charset="0"/>
              </a:rPr>
              <a:t>Non</a:t>
            </a:r>
            <a:endParaRPr lang="en-GB" sz="1200" i="1" dirty="0">
              <a:latin typeface="Arial Narrow" panose="020B0606020202030204" pitchFamily="34" charset="0"/>
            </a:endParaRPr>
          </a:p>
        </p:txBody>
      </p:sp>
      <p:sp>
        <p:nvSpPr>
          <p:cNvPr id="225" name="TextBox 113"/>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HwAA9xcAAIslAACsGQAAECAAACYAAAAIAAAA//////////8="/>
              </a:ext>
            </a:extLst>
          </p:cNvSpPr>
          <p:nvPr/>
        </p:nvSpPr>
        <p:spPr>
          <a:xfrm>
            <a:off x="5210175" y="6935470"/>
            <a:ext cx="1090930" cy="277495"/>
          </a:xfrm>
          <a:prstGeom prst="rect">
            <a:avLst/>
          </a:prstGeom>
          <a:noFill/>
          <a:ln>
            <a:noFill/>
          </a:ln>
          <a:effectLst/>
        </p:spPr>
        <p:txBody>
          <a:bodyPr vert="horz" wrap="square" lIns="91440" tIns="45720" rIns="91440" bIns="45720" numCol="1" spcCol="215900" anchor="t"/>
          <a:lstStyle/>
          <a:p>
            <a:pPr algn="r">
              <a:defRPr lang="pt-PT"/>
            </a:pPr>
            <a:r>
              <a:rPr lang="pt-PT" altLang="pt-PT" sz="1200" dirty="0">
                <a:latin typeface="Arial Narrow" pitchFamily="34" charset="0"/>
              </a:rPr>
              <a:t>Dîner de Gala </a:t>
            </a:r>
            <a:r>
              <a:rPr lang="pt-PT" sz="1200" dirty="0" smtClean="0">
                <a:latin typeface="Arial Narrow" panose="020B0606020202030204" pitchFamily="34" charset="0"/>
              </a:rPr>
              <a:t>:</a:t>
            </a:r>
            <a:endParaRPr lang="pt-PT" sz="1200" dirty="0">
              <a:latin typeface="Arial Narrow" panose="020B0606020202030204" pitchFamily="34" charset="0"/>
            </a:endParaRPr>
          </a:p>
        </p:txBody>
      </p:sp>
      <p:sp>
        <p:nvSpPr>
          <p:cNvPr id="226" name="TextBox 114"/>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uIQAAoxkAAKslAABYGwAAECAAACYAAAAIAAAA//////////8="/>
              </a:ext>
            </a:extLst>
          </p:cNvSpPr>
          <p:nvPr/>
        </p:nvSpPr>
        <p:spPr>
          <a:xfrm>
            <a:off x="5673090" y="7187565"/>
            <a:ext cx="648335" cy="277495"/>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anose="020B0606020202030204" pitchFamily="34" charset="0"/>
              </a:rPr>
              <a:t>Nr</a:t>
            </a:r>
            <a:r>
              <a:rPr lang="en-GB" sz="1200" dirty="0" smtClean="0">
                <a:latin typeface="Arial Narrow" panose="020B0606020202030204" pitchFamily="34" charset="0"/>
              </a:rPr>
              <a:t> </a:t>
            </a:r>
            <a:r>
              <a:rPr lang="en-GB" sz="1200" dirty="0" err="1" smtClean="0">
                <a:latin typeface="Arial Narrow" panose="020B0606020202030204" pitchFamily="34" charset="0"/>
              </a:rPr>
              <a:t>Pax</a:t>
            </a:r>
            <a:r>
              <a:rPr lang="en-GB" sz="1200" dirty="0" smtClean="0">
                <a:latin typeface="Arial Narrow" panose="020B0606020202030204" pitchFamily="34" charset="0"/>
              </a:rPr>
              <a:t>:</a:t>
            </a:r>
            <a:endParaRPr lang="en-GB" sz="1200" dirty="0">
              <a:latin typeface="Arial Narrow" panose="020B0606020202030204" pitchFamily="34" charset="0"/>
            </a:endParaRPr>
          </a:p>
        </p:txBody>
      </p:sp>
      <p:sp>
        <p:nvSpPr>
          <p:cNvPr id="227" name="Retângulo17"/>
          <p:cNvSpPr>
            <a:spLocks noChangeArrowheads="1"/>
          </p:cNvSpPr>
          <p:nvPr/>
        </p:nvSpPr>
        <p:spPr bwMode="auto">
          <a:xfrm rot="16200003">
            <a:off x="5759076" y="6850758"/>
            <a:ext cx="1964171" cy="202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www. basaltconference.com</a:t>
            </a:r>
          </a:p>
        </p:txBody>
      </p:sp>
      <p:sp>
        <p:nvSpPr>
          <p:cNvPr id="228" name="Retângulo17"/>
          <p:cNvSpPr>
            <a:spLocks noChangeArrowheads="1"/>
          </p:cNvSpPr>
          <p:nvPr/>
        </p:nvSpPr>
        <p:spPr bwMode="auto">
          <a:xfrm rot="16200003">
            <a:off x="5698231" y="1312142"/>
            <a:ext cx="2068079" cy="188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events@basaltconference.com</a:t>
            </a:r>
          </a:p>
        </p:txBody>
      </p:sp>
      <p:pic>
        <p:nvPicPr>
          <p:cNvPr id="129"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0025" y="123825"/>
            <a:ext cx="2054225"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1" descr="Resultado de imagem para Laboratório de investigação"/>
          <p:cNvSpPr>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D1AAAAHP///9UCAAD8AAAAEAAAACYAAAAIAAAA//////////8="/>
              </a:ext>
            </a:extLst>
          </p:cNvSpPr>
          <p:nvPr/>
        </p:nvSpPr>
        <p:spPr>
          <a:xfrm>
            <a:off x="155575" y="-144780"/>
            <a:ext cx="304800" cy="304800"/>
          </a:xfrm>
          <a:prstGeom prst="rect">
            <a:avLst/>
          </a:prstGeom>
          <a:noFill/>
          <a:ln>
            <a:noFill/>
          </a:ln>
          <a:effectLst/>
        </p:spPr>
        <p:txBody>
          <a:bodyPr vert="horz" wrap="square" lIns="91440" tIns="45720" rIns="91440" bIns="45720" numCol="1" spcCol="215900" anchor="t"/>
          <a:lstStyle/>
          <a:p>
            <a:pPr marL="0" marR="0" indent="0" algn="l" defTabSz="914400">
              <a:lnSpc>
                <a:spcPct val="100000"/>
              </a:lnSpc>
              <a:spcBef>
                <a:spcPts val="0"/>
              </a:spcBef>
              <a:spcAft>
                <a:spcPts val="0"/>
              </a:spcAft>
              <a:buNone/>
              <a:tabLst/>
              <a:defRPr lang="pt-PT">
                <a:solidFill>
                  <a:srgbClr val="000000"/>
                </a:solidFill>
              </a:defRPr>
            </a:pPr>
            <a:endParaRPr lang="pt-PT">
              <a:latin typeface="Franklin Gothic Book" pitchFamily="2" charset="0"/>
              <a:ea typeface="Calibri" pitchFamily="2" charset="0"/>
              <a:cs typeface="Calibri" pitchFamily="2" charset="0"/>
            </a:endParaRPr>
          </a:p>
        </p:txBody>
      </p:sp>
      <p:sp>
        <p:nvSpPr>
          <p:cNvPr id="129" name="AutoShape 13" descr="Resultado de imagem para Laboratório de investigação"/>
          <p:cNvSpPr>
            <a:spLocks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endParaRPr lang="pt-PT" altLang="pt-PT">
              <a:solidFill>
                <a:srgbClr val="000000"/>
              </a:solidFill>
              <a:latin typeface="Franklin Gothic Book" pitchFamily="34" charset="0"/>
            </a:endParaRPr>
          </a:p>
        </p:txBody>
      </p:sp>
      <p:sp>
        <p:nvSpPr>
          <p:cNvPr id="130" name="Retângulo17"/>
          <p:cNvSpPr>
            <a:spLocks noChangeArrowheads="1"/>
          </p:cNvSpPr>
          <p:nvPr/>
        </p:nvSpPr>
        <p:spPr bwMode="auto">
          <a:xfrm rot="16200003">
            <a:off x="5638007" y="6809581"/>
            <a:ext cx="2160588"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www. basaltconference.com</a:t>
            </a:r>
          </a:p>
        </p:txBody>
      </p:sp>
      <p:sp>
        <p:nvSpPr>
          <p:cNvPr id="131" name="Retângulo17"/>
          <p:cNvSpPr>
            <a:spLocks noChangeArrowheads="1"/>
          </p:cNvSpPr>
          <p:nvPr/>
        </p:nvSpPr>
        <p:spPr bwMode="auto">
          <a:xfrm rot="16200003">
            <a:off x="5587207" y="1258094"/>
            <a:ext cx="2274887"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events@basaltconference.com</a:t>
            </a:r>
          </a:p>
        </p:txBody>
      </p:sp>
      <p:sp>
        <p:nvSpPr>
          <p:cNvPr id="133" name="Retângulo3"/>
          <p:cNvSpPr>
            <a:spLocks noChangeArrowheads="1"/>
          </p:cNvSpPr>
          <p:nvPr/>
        </p:nvSpPr>
        <p:spPr bwMode="auto">
          <a:xfrm>
            <a:off x="200025" y="768985"/>
            <a:ext cx="6518276" cy="850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just">
              <a:lnSpc>
                <a:spcPts val="1300"/>
              </a:lnSpc>
            </a:pPr>
            <a:r>
              <a:rPr lang="pt-PT" altLang="pt-PT" sz="1200" i="1" dirty="0">
                <a:solidFill>
                  <a:srgbClr val="339966"/>
                </a:solidFill>
                <a:latin typeface="AR JULIAN" pitchFamily="2" charset="0"/>
                <a:cs typeface="Arial" charset="0"/>
              </a:rPr>
              <a:t>INFORMATIONS UTILES:</a:t>
            </a:r>
            <a:endParaRPr lang="pt-PT" altLang="pt-PT" sz="1200" i="1" dirty="0">
              <a:solidFill>
                <a:srgbClr val="339966"/>
              </a:solidFill>
              <a:latin typeface="AR JULIAN" pitchFamily="2" charset="0"/>
            </a:endParaRPr>
          </a:p>
          <a:p>
            <a:pPr algn="just">
              <a:lnSpc>
                <a:spcPts val="1300"/>
              </a:lnSpc>
            </a:pPr>
            <a:r>
              <a:rPr lang="pt-PT" altLang="pt-PT" sz="1200" dirty="0">
                <a:latin typeface="Arial Narrow" pitchFamily="34" charset="0"/>
              </a:rPr>
              <a:t> </a:t>
            </a:r>
          </a:p>
          <a:p>
            <a:pPr algn="just">
              <a:lnSpc>
                <a:spcPts val="1300"/>
              </a:lnSpc>
            </a:pPr>
            <a:r>
              <a:rPr lang="pt-PT" altLang="pt-PT" sz="1200" b="1" dirty="0">
                <a:solidFill>
                  <a:srgbClr val="92D050"/>
                </a:solidFill>
                <a:latin typeface="Arial Narrow" pitchFamily="34" charset="0"/>
              </a:rPr>
              <a:t>1. </a:t>
            </a:r>
            <a:r>
              <a:rPr lang="fr-FR" altLang="pt-PT" sz="1200" dirty="0">
                <a:latin typeface="Arial Narrow" pitchFamily="34" charset="0"/>
              </a:rPr>
              <a:t>La demande de visa se fait via une plateforme mise à disposition sur Internet (www.ease.gov.cv). Exceptionnellement, il peut être demandé dans les Ambassades, les Postes Consulaires ou à l'arrivée sur le territoire national. Le </a:t>
            </a:r>
            <a:r>
              <a:rPr lang="fr-FR" altLang="pt-PT" sz="1200" dirty="0" err="1">
                <a:latin typeface="Arial Narrow" pitchFamily="34" charset="0"/>
              </a:rPr>
              <a:t>coût</a:t>
            </a:r>
            <a:r>
              <a:rPr lang="fr-FR" altLang="pt-PT" sz="1200" dirty="0">
                <a:latin typeface="Arial Narrow" pitchFamily="34" charset="0"/>
              </a:rPr>
              <a:t> de Visa est payé directement aux autorités compétentes: 30,00 €. Si nécessaire, l'Organisation peut assister les participants dans les procédures d'obtention des visas.</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2. </a:t>
            </a:r>
            <a:r>
              <a:rPr lang="fr-FR" altLang="pt-PT" sz="1200" dirty="0">
                <a:latin typeface="Arial Narrow" pitchFamily="34" charset="0"/>
              </a:rPr>
              <a:t>Les frais de réservation ne sont pas remboursables et peuvent être déduits des frais de participation</a:t>
            </a:r>
            <a:r>
              <a:rPr lang="pt-PT" altLang="pt-PT" sz="1200" dirty="0">
                <a:latin typeface="Arial Narrow" pitchFamily="34" charset="0"/>
              </a:rPr>
              <a:t>.</a:t>
            </a:r>
          </a:p>
          <a:p>
            <a:pPr>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3. </a:t>
            </a:r>
            <a:r>
              <a:rPr lang="fr-FR" altLang="pt-PT" sz="1200" dirty="0">
                <a:latin typeface="Arial Narrow" pitchFamily="34" charset="0"/>
              </a:rPr>
              <a:t>Un participant correctement inscrit (paiement effectué), s'il n'est pas en mesure de participer à l'</a:t>
            </a:r>
            <a:r>
              <a:rPr lang="fr-FR" altLang="pt-PT" sz="1200" dirty="0" err="1">
                <a:latin typeface="Arial Narrow" pitchFamily="34" charset="0"/>
              </a:rPr>
              <a:t>événement</a:t>
            </a:r>
            <a:r>
              <a:rPr lang="fr-FR" altLang="pt-PT" sz="1200" dirty="0">
                <a:latin typeface="Arial Narrow" pitchFamily="34" charset="0"/>
              </a:rPr>
              <a:t>, peut transférer son inscription à un tiers. À cette fin, le remplaçant doit être entièrement identifié.</a:t>
            </a:r>
            <a:endParaRPr lang="pt-PT" altLang="pt-PT" sz="1200" dirty="0">
              <a:latin typeface="Arial Narrow" pitchFamily="34" charset="0"/>
            </a:endParaRPr>
          </a:p>
          <a:p>
            <a:pPr>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4. </a:t>
            </a:r>
            <a:r>
              <a:rPr lang="fr-FR" altLang="pt-PT" sz="1200" dirty="0">
                <a:latin typeface="Arial Narrow" pitchFamily="34" charset="0"/>
              </a:rPr>
              <a:t>L'Organisation a négocié avec ses partenaires pour offrir aux participants à l'</a:t>
            </a:r>
            <a:r>
              <a:rPr lang="fr-FR" altLang="pt-PT" sz="1200" dirty="0" err="1">
                <a:latin typeface="Arial Narrow" pitchFamily="34" charset="0"/>
              </a:rPr>
              <a:t>événement</a:t>
            </a:r>
            <a:r>
              <a:rPr lang="fr-FR" altLang="pt-PT" sz="1200" dirty="0">
                <a:latin typeface="Arial Narrow" pitchFamily="34" charset="0"/>
              </a:rPr>
              <a:t> les meilleurs tarifs pour les hôtels, les vols et les restaurants au Cap-Vert</a:t>
            </a:r>
            <a:r>
              <a:rPr lang="pt-PT" altLang="pt-PT" sz="1200" dirty="0">
                <a:latin typeface="Arial Narrow" pitchFamily="34" charset="0"/>
              </a:rPr>
              <a:t>.</a:t>
            </a:r>
          </a:p>
          <a:p>
            <a:pPr>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5. </a:t>
            </a:r>
            <a:r>
              <a:rPr lang="fr-FR" altLang="pt-PT" sz="1200" dirty="0">
                <a:latin typeface="Arial Narrow" pitchFamily="34" charset="0"/>
              </a:rPr>
              <a:t>Le prix du forfait présenté correspond à la participation de 1 Pax. Pour les groupes (minimum 10 personnes), les délégations officielles ou les entités gouvernementales, l'Organisation doit être contactée pour un traitement spécifique</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6. </a:t>
            </a:r>
            <a:r>
              <a:rPr lang="fr-FR" altLang="pt-PT" sz="1200" dirty="0">
                <a:latin typeface="Arial Narrow" pitchFamily="34" charset="0"/>
              </a:rPr>
              <a:t>L'hébergement considéré dans ce forfait est sur la liste des hôtels incluse dans les informations générales sur l'</a:t>
            </a:r>
            <a:r>
              <a:rPr lang="fr-FR" altLang="pt-PT" sz="1200" dirty="0" err="1">
                <a:latin typeface="Arial Narrow" pitchFamily="34" charset="0"/>
              </a:rPr>
              <a:t>événement</a:t>
            </a:r>
            <a:r>
              <a:rPr lang="fr-FR" altLang="pt-PT" sz="1200" dirty="0">
                <a:latin typeface="Arial Narrow" pitchFamily="34" charset="0"/>
              </a:rPr>
              <a:t> (https://www.basaltconference.com/e/</a:t>
            </a:r>
            <a:r>
              <a:rPr lang="fr-FR" altLang="pt-PT" sz="1200" dirty="0" err="1">
                <a:latin typeface="Arial Narrow" pitchFamily="34" charset="0"/>
              </a:rPr>
              <a:t>hotels</a:t>
            </a:r>
            <a:r>
              <a:rPr lang="fr-FR" altLang="pt-PT" sz="1200" dirty="0" smtClean="0">
                <a:latin typeface="Arial Narrow" pitchFamily="34" charset="0"/>
              </a:rPr>
              <a:t>/)..</a:t>
            </a:r>
            <a:endParaRPr lang="fr-FR" altLang="pt-PT" sz="1200" dirty="0">
              <a:latin typeface="Arial Narrow" pitchFamily="34" charset="0"/>
            </a:endParaRP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chemeClr val="bg1"/>
                </a:solidFill>
                <a:latin typeface="Arial Narrow" pitchFamily="34" charset="0"/>
              </a:rPr>
              <a:t>7. </a:t>
            </a:r>
            <a:r>
              <a:rPr lang="fr-FR" altLang="pt-PT" sz="1200" dirty="0">
                <a:latin typeface="Arial Narrow" pitchFamily="34" charset="0"/>
              </a:rPr>
              <a:t>Le programme détaillé est disponible sur </a:t>
            </a:r>
            <a:r>
              <a:rPr lang="pt-PT" altLang="pt-PT" sz="1200" dirty="0">
                <a:latin typeface="Arial Narrow" pitchFamily="34" charset="0"/>
              </a:rPr>
              <a:t>http://</a:t>
            </a:r>
            <a:r>
              <a:rPr lang="pt-PT" altLang="pt-PT" sz="1200" dirty="0" smtClean="0">
                <a:latin typeface="Arial Narrow" pitchFamily="34" charset="0"/>
              </a:rPr>
              <a:t>www.basaltconference.com</a:t>
            </a:r>
            <a:r>
              <a:rPr lang="pt-PT" altLang="pt-PT" sz="1200" dirty="0">
                <a:latin typeface="Arial Narrow" pitchFamily="34" charset="0"/>
              </a:rPr>
              <a:t>/.</a:t>
            </a:r>
          </a:p>
          <a:p>
            <a:pPr>
              <a:lnSpc>
                <a:spcPts val="1300"/>
              </a:lnSpc>
            </a:pPr>
            <a:endParaRPr lang="pt-PT" altLang="pt-PT" sz="1200" dirty="0">
              <a:latin typeface="Arial Narrow" pitchFamily="34" charset="0"/>
            </a:endParaRPr>
          </a:p>
          <a:p>
            <a:pPr algn="just">
              <a:lnSpc>
                <a:spcPts val="1300"/>
              </a:lnSpc>
            </a:pPr>
            <a:r>
              <a:rPr lang="pt-PT" altLang="pt-PT" sz="1200" b="1" dirty="0">
                <a:solidFill>
                  <a:schemeClr val="bg1"/>
                </a:solidFill>
                <a:latin typeface="Arial Narrow" pitchFamily="34" charset="0"/>
              </a:rPr>
              <a:t>8. </a:t>
            </a:r>
            <a:r>
              <a:rPr lang="fr-FR" altLang="pt-PT" sz="1200" dirty="0">
                <a:latin typeface="Arial Narrow" pitchFamily="34" charset="0"/>
              </a:rPr>
              <a:t>Ce package est destiné aux participants internationaux</a:t>
            </a:r>
            <a:r>
              <a:rPr lang="pt-PT" altLang="pt-PT" sz="1200" dirty="0">
                <a:latin typeface="Arial Narrow" pitchFamily="34" charset="0"/>
              </a:rPr>
              <a:t>.</a:t>
            </a:r>
          </a:p>
          <a:p>
            <a:pPr>
              <a:lnSpc>
                <a:spcPts val="1300"/>
              </a:lnSpc>
            </a:pPr>
            <a:endParaRPr lang="pt-PT" altLang="pt-PT" sz="1200" dirty="0">
              <a:latin typeface="Arial Narrow" pitchFamily="34" charset="0"/>
            </a:endParaRPr>
          </a:p>
          <a:p>
            <a:pPr algn="just">
              <a:lnSpc>
                <a:spcPts val="1300"/>
              </a:lnSpc>
            </a:pPr>
            <a:r>
              <a:rPr lang="pt-PT" altLang="pt-PT" sz="1200" b="1" dirty="0">
                <a:solidFill>
                  <a:schemeClr val="bg1"/>
                </a:solidFill>
                <a:latin typeface="Arial Narrow" pitchFamily="34" charset="0"/>
              </a:rPr>
              <a:t>9. </a:t>
            </a:r>
            <a:r>
              <a:rPr lang="fr-FR" altLang="pt-PT" sz="1200" dirty="0">
                <a:latin typeface="Arial Narrow" pitchFamily="34" charset="0"/>
              </a:rPr>
              <a:t>Toute modification demandée sera reflétée dans le prix du forfait.</a:t>
            </a:r>
            <a:r>
              <a:rPr lang="pt-PT" altLang="pt-PT" sz="1200" dirty="0">
                <a:latin typeface="Arial Narrow" pitchFamily="34" charset="0"/>
              </a:rPr>
              <a:t>. </a:t>
            </a:r>
          </a:p>
          <a:p>
            <a:pPr>
              <a:lnSpc>
                <a:spcPts val="1300"/>
              </a:lnSpc>
            </a:pPr>
            <a:endParaRPr lang="pt-PT" altLang="pt-PT" sz="1200" dirty="0">
              <a:latin typeface="Arial Narrow" pitchFamily="34" charset="0"/>
            </a:endParaRPr>
          </a:p>
          <a:p>
            <a:pPr algn="just">
              <a:lnSpc>
                <a:spcPts val="1300"/>
              </a:lnSpc>
            </a:pPr>
            <a:r>
              <a:rPr lang="pt-PT" altLang="pt-PT" sz="1200" b="1" dirty="0">
                <a:solidFill>
                  <a:schemeClr val="bg1"/>
                </a:solidFill>
                <a:latin typeface="Arial Narrow" pitchFamily="34" charset="0"/>
              </a:rPr>
              <a:t>10.</a:t>
            </a:r>
            <a:r>
              <a:rPr lang="pt-PT" altLang="pt-PT" sz="1200" dirty="0">
                <a:solidFill>
                  <a:schemeClr val="bg1"/>
                </a:solidFill>
                <a:latin typeface="Arial Narrow" pitchFamily="34" charset="0"/>
              </a:rPr>
              <a:t> </a:t>
            </a:r>
            <a:r>
              <a:rPr lang="fr-FR" altLang="pt-PT" sz="1200" dirty="0">
                <a:latin typeface="Arial Narrow" pitchFamily="34" charset="0"/>
              </a:rPr>
              <a:t>Dans les cas où le transporteur aérien officiel ne dessert pas l'itinéraire prévu, l'Organisation peut aider à organiser le voyage avec une autre ligne.</a:t>
            </a:r>
            <a:endParaRPr lang="pt-PT" altLang="pt-PT" sz="1200" dirty="0">
              <a:latin typeface="Arial Narrow" pitchFamily="34" charset="0"/>
            </a:endParaRPr>
          </a:p>
          <a:p>
            <a:pPr algn="just">
              <a:lnSpc>
                <a:spcPts val="1300"/>
              </a:lnSpc>
            </a:pPr>
            <a:endParaRPr lang="pt-PT" altLang="pt-PT" sz="1200" dirty="0">
              <a:latin typeface="Arial Narrow" pitchFamily="34" charset="0"/>
            </a:endParaRPr>
          </a:p>
          <a:p>
            <a:pPr algn="just">
              <a:lnSpc>
                <a:spcPts val="1300"/>
              </a:lnSpc>
            </a:pPr>
            <a:r>
              <a:rPr lang="pt-PT" altLang="pt-PT" sz="1200" i="1" dirty="0">
                <a:solidFill>
                  <a:srgbClr val="339966"/>
                </a:solidFill>
                <a:latin typeface="AR JULIAN" pitchFamily="2" charset="0"/>
              </a:rPr>
              <a:t>INSTRUCTIONS POUR L'INSCRIPTION:</a:t>
            </a:r>
          </a:p>
          <a:p>
            <a:pPr algn="just">
              <a:lnSpc>
                <a:spcPts val="1300"/>
              </a:lnSpc>
            </a:pPr>
            <a:r>
              <a:rPr lang="pt-PT" altLang="pt-PT" sz="1200" b="1" dirty="0">
                <a:solidFill>
                  <a:schemeClr val="bg1"/>
                </a:solidFill>
                <a:latin typeface="Arial Narrow" pitchFamily="34" charset="0"/>
              </a:rPr>
              <a:t>1. </a:t>
            </a:r>
            <a:r>
              <a:rPr lang="fr-FR" altLang="pt-PT" sz="1200" dirty="0">
                <a:latin typeface="Arial Narrow" pitchFamily="34" charset="0"/>
              </a:rPr>
              <a:t>Le participant doit remplir le formulaire en ligne </a:t>
            </a:r>
            <a:r>
              <a:rPr lang="fr-FR" altLang="pt-PT" sz="1200" dirty="0" smtClean="0">
                <a:latin typeface="Arial Narrow" pitchFamily="34" charset="0"/>
              </a:rPr>
              <a:t>(</a:t>
            </a:r>
            <a:r>
              <a:rPr lang="pt-PT" sz="1200" dirty="0">
                <a:latin typeface="Arial Narrow" panose="020B0606020202030204" pitchFamily="34" charset="0"/>
              </a:rPr>
              <a:t>https://www.basaltconference.com/register/bc/</a:t>
            </a:r>
            <a:r>
              <a:rPr lang="fr-FR" altLang="pt-PT" sz="1200" dirty="0" smtClean="0">
                <a:latin typeface="Arial Narrow" pitchFamily="34" charset="0"/>
              </a:rPr>
              <a:t>), </a:t>
            </a:r>
            <a:r>
              <a:rPr lang="fr-FR" altLang="pt-PT" sz="1200" dirty="0">
                <a:latin typeface="Arial Narrow" pitchFamily="34" charset="0"/>
              </a:rPr>
              <a:t>indiquer la référence du forfait choisi, joindre le reçu de paiement et le soumettre.</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chemeClr val="bg1"/>
                </a:solidFill>
                <a:latin typeface="Arial Narrow" pitchFamily="34" charset="0"/>
              </a:rPr>
              <a:t>2. </a:t>
            </a:r>
            <a:r>
              <a:rPr lang="fr-FR" altLang="pt-PT" sz="1200" dirty="0">
                <a:latin typeface="Arial Narrow" pitchFamily="34" charset="0"/>
              </a:rPr>
              <a:t>Comme alternative à l'inscription en ligne, le participant doit accéder au formulaire d'inscription fourni au lien </a:t>
            </a:r>
            <a:r>
              <a:rPr lang="fr-FR" altLang="pt-PT" sz="1200" dirty="0" smtClean="0">
                <a:latin typeface="Arial Narrow" pitchFamily="34" charset="0"/>
              </a:rPr>
              <a:t>suivant:</a:t>
            </a:r>
            <a:r>
              <a:rPr lang="pt-PT" sz="1200" dirty="0">
                <a:latin typeface="Arial Narrow" panose="020B0606020202030204" pitchFamily="34" charset="0"/>
              </a:rPr>
              <a:t>https://www.basaltconference.com/register/form/</a:t>
            </a:r>
            <a:r>
              <a:rPr lang="fr-FR" altLang="pt-PT" sz="1200" dirty="0" smtClean="0">
                <a:latin typeface="Arial Narrow" pitchFamily="34" charset="0"/>
              </a:rPr>
              <a:t>, </a:t>
            </a:r>
            <a:r>
              <a:rPr lang="fr-FR" altLang="pt-PT" sz="1200" dirty="0">
                <a:latin typeface="Arial Narrow" pitchFamily="34" charset="0"/>
              </a:rPr>
              <a:t>choisir le Pack souhaité, remplir le formulaire d'inscription, le signer et le joindre à la preuve de paiement et envoyer à e-mail: </a:t>
            </a:r>
            <a:r>
              <a:rPr lang="pt-PT" sz="1200" dirty="0">
                <a:latin typeface="Arial Narrow" panose="020B0606020202030204" pitchFamily="34" charset="0"/>
              </a:rPr>
              <a:t>finance@basaltconference.com</a:t>
            </a:r>
            <a:r>
              <a:rPr lang="pt-PT" sz="1200" dirty="0" smtClean="0">
                <a:latin typeface="Arial Narrow" panose="020B0606020202030204" pitchFamily="34" charset="0"/>
              </a:rPr>
              <a:t>/.</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chemeClr val="bg1"/>
                </a:solidFill>
                <a:latin typeface="Arial Narrow" pitchFamily="34" charset="0"/>
              </a:rPr>
              <a:t>3. </a:t>
            </a:r>
            <a:r>
              <a:rPr lang="fr-FR" altLang="pt-PT" sz="1200" dirty="0">
                <a:latin typeface="Arial Narrow" pitchFamily="34" charset="0"/>
              </a:rPr>
              <a:t>Les étudiants, les enseignants, les chercheurs, les techniciens de l'environnement et les agriculteurs doivent joindre la preuve de ces qualités afin de bénéficier des conditions spéciales, qui sont fournies, lors de l'accès à la Conférence internationale sur l'application de la poudre de roche basaltique en agriculture. Des preuves sont requises lors de l'inscription.</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chemeClr val="bg1"/>
                </a:solidFill>
                <a:latin typeface="Arial Narrow" pitchFamily="34" charset="0"/>
              </a:rPr>
              <a:t>4. </a:t>
            </a:r>
            <a:r>
              <a:rPr lang="fr-FR" altLang="pt-PT" sz="1200" dirty="0">
                <a:latin typeface="Arial Narrow" pitchFamily="34" charset="0"/>
              </a:rPr>
              <a:t>Les inscriptions effectuées jusqu'au 15 février 2022 peuvent être payées jusqu'à 3x, sans intérêt. Étant donné que tous les paiements effectués après cette date devront être effectués intégralement en un seul versement.</a:t>
            </a:r>
            <a:endParaRPr lang="pt-PT" altLang="pt-PT" sz="1200" dirty="0">
              <a:latin typeface="Arial Narrow" pitchFamily="34" charset="0"/>
            </a:endParaRPr>
          </a:p>
          <a:p>
            <a:pPr algn="just">
              <a:lnSpc>
                <a:spcPts val="1300"/>
              </a:lnSpc>
            </a:pPr>
            <a:endParaRPr lang="en-US" altLang="pt-PT" sz="1200" dirty="0">
              <a:latin typeface="Arial Narrow" pitchFamily="34" charset="0"/>
            </a:endParaRPr>
          </a:p>
        </p:txBody>
      </p:sp>
      <p:sp>
        <p:nvSpPr>
          <p:cNvPr id="134" name="TextBox 47"/>
          <p:cNvSpPr>
            <a:spLocks noChangeArrowheads="1"/>
          </p:cNvSpPr>
          <p:nvPr/>
        </p:nvSpPr>
        <p:spPr bwMode="auto">
          <a:xfrm>
            <a:off x="4016375" y="8704263"/>
            <a:ext cx="2263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r>
              <a:rPr lang="en-US" altLang="pt-PT" sz="1200" i="1">
                <a:solidFill>
                  <a:srgbClr val="000000"/>
                </a:solidFill>
                <a:latin typeface="Arial Narrow" pitchFamily="34" charset="0"/>
              </a:rPr>
              <a:t>_____________________________</a:t>
            </a:r>
          </a:p>
          <a:p>
            <a:pPr algn="ctr" eaLnBrk="1" hangingPunct="1"/>
            <a:r>
              <a:rPr lang="en-US" altLang="pt-PT" sz="1200" i="1">
                <a:solidFill>
                  <a:srgbClr val="000000"/>
                </a:solidFill>
                <a:latin typeface="Arial Narrow" pitchFamily="34" charset="0"/>
              </a:rPr>
              <a:t>/ Signature /</a:t>
            </a:r>
            <a:endParaRPr lang="pt-PT" altLang="pt-PT" sz="1200" i="1">
              <a:solidFill>
                <a:srgbClr val="000000"/>
              </a:solidFill>
              <a:latin typeface="Arial Narrow" pitchFamily="34" charset="0"/>
            </a:endParaRPr>
          </a:p>
        </p:txBody>
      </p:sp>
      <p:sp>
        <p:nvSpPr>
          <p:cNvPr id="145" name="TextBox 45"/>
          <p:cNvSpPr>
            <a:spLocks noChangeArrowheads="1"/>
          </p:cNvSpPr>
          <p:nvPr/>
        </p:nvSpPr>
        <p:spPr bwMode="auto">
          <a:xfrm>
            <a:off x="415925" y="8704263"/>
            <a:ext cx="40767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a:r>
              <a:rPr lang="en-US" altLang="pt-PT" sz="1200" i="1">
                <a:solidFill>
                  <a:srgbClr val="000000"/>
                </a:solidFill>
                <a:latin typeface="Arial Narrow" pitchFamily="34" charset="0"/>
              </a:rPr>
              <a:t>__________________ ,  ____/____/_________</a:t>
            </a:r>
          </a:p>
          <a:p>
            <a:pPr algn="ctr"/>
            <a:r>
              <a:rPr lang="en-US" altLang="pt-PT" sz="1200" i="1">
                <a:solidFill>
                  <a:srgbClr val="000000"/>
                </a:solidFill>
                <a:latin typeface="Arial Narrow" pitchFamily="34" charset="0"/>
              </a:rPr>
              <a:t>/ Lieu /                          / Date /</a:t>
            </a:r>
            <a:endParaRPr lang="pt-PT" altLang="pt-PT" sz="1200" i="1">
              <a:solidFill>
                <a:srgbClr val="000000"/>
              </a:solidFill>
              <a:latin typeface="Arial Narrow" pitchFamily="34" charset="0"/>
            </a:endParaRPr>
          </a:p>
        </p:txBody>
      </p:sp>
      <p:pic>
        <p:nvPicPr>
          <p:cNvPr id="11"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0025" y="123825"/>
            <a:ext cx="2054225"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58803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1" descr="Resultado de imagem para Laboratório de investigação"/>
          <p:cNvSpPr>
            <a:extLst>
              <a:ext uri="smNativeData">
                <pr:smNativeData xmlns="" xmlns:p14="http://schemas.microsoft.com/office/powerpoint/2010/main" xmlns:pr="smNativeData"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D1AAAAHP///9UCAAD8AAAAEAAAACYAAAAIAAAA//////////8="/>
              </a:ext>
            </a:extLst>
          </p:cNvSpPr>
          <p:nvPr/>
        </p:nvSpPr>
        <p:spPr>
          <a:xfrm>
            <a:off x="155575" y="-144780"/>
            <a:ext cx="304800" cy="304800"/>
          </a:xfrm>
          <a:prstGeom prst="rect">
            <a:avLst/>
          </a:prstGeom>
          <a:noFill/>
          <a:ln>
            <a:noFill/>
          </a:ln>
          <a:effectLst/>
        </p:spPr>
        <p:txBody>
          <a:bodyPr vert="horz" wrap="square" lIns="91440" tIns="45720" rIns="91440" bIns="45720" numCol="1" spcCol="215900" anchor="t"/>
          <a:lstStyle/>
          <a:p>
            <a:pPr marL="0" marR="0" indent="0" algn="l" defTabSz="914400">
              <a:lnSpc>
                <a:spcPct val="100000"/>
              </a:lnSpc>
              <a:spcBef>
                <a:spcPts val="0"/>
              </a:spcBef>
              <a:spcAft>
                <a:spcPts val="0"/>
              </a:spcAft>
              <a:buNone/>
              <a:tabLst/>
              <a:defRPr lang="pt-PT">
                <a:solidFill>
                  <a:srgbClr val="000000"/>
                </a:solidFill>
              </a:defRPr>
            </a:pPr>
            <a:endParaRPr lang="pt-PT">
              <a:latin typeface="Franklin Gothic Book" pitchFamily="2" charset="0"/>
              <a:ea typeface="Calibri" pitchFamily="2" charset="0"/>
              <a:cs typeface="Calibri" pitchFamily="2" charset="0"/>
            </a:endParaRPr>
          </a:p>
        </p:txBody>
      </p:sp>
      <p:sp>
        <p:nvSpPr>
          <p:cNvPr id="3" name="AutoShape 13" descr="Resultado de imagem para Laboratório de investigação"/>
          <p:cNvSpPr>
            <a:spLocks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endParaRPr lang="pt-PT" altLang="pt-PT">
              <a:solidFill>
                <a:srgbClr val="000000"/>
              </a:solidFill>
              <a:latin typeface="Franklin Gothic Book" pitchFamily="34" charset="0"/>
            </a:endParaRPr>
          </a:p>
        </p:txBody>
      </p:sp>
      <p:sp>
        <p:nvSpPr>
          <p:cNvPr id="4" name="Retângulo17"/>
          <p:cNvSpPr>
            <a:spLocks noChangeArrowheads="1"/>
          </p:cNvSpPr>
          <p:nvPr/>
        </p:nvSpPr>
        <p:spPr bwMode="auto">
          <a:xfrm rot="16200003">
            <a:off x="5638007" y="6809581"/>
            <a:ext cx="2160588"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www.basaltconference.com</a:t>
            </a:r>
          </a:p>
        </p:txBody>
      </p:sp>
      <p:sp>
        <p:nvSpPr>
          <p:cNvPr id="5" name="Retângulo17"/>
          <p:cNvSpPr>
            <a:spLocks noChangeArrowheads="1"/>
          </p:cNvSpPr>
          <p:nvPr/>
        </p:nvSpPr>
        <p:spPr bwMode="auto">
          <a:xfrm rot="16200003">
            <a:off x="5587207" y="1258094"/>
            <a:ext cx="2274887"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events@basaltconference.com</a:t>
            </a:r>
          </a:p>
        </p:txBody>
      </p:sp>
      <p:sp>
        <p:nvSpPr>
          <p:cNvPr id="7" name="Retângulo3"/>
          <p:cNvSpPr>
            <a:spLocks noChangeArrowheads="1"/>
          </p:cNvSpPr>
          <p:nvPr/>
        </p:nvSpPr>
        <p:spPr bwMode="auto">
          <a:xfrm>
            <a:off x="307975" y="661987"/>
            <a:ext cx="6410325" cy="736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just">
              <a:lnSpc>
                <a:spcPts val="1300"/>
              </a:lnSpc>
            </a:pPr>
            <a:r>
              <a:rPr lang="pt-PT" altLang="pt-PT" sz="1200" i="1" dirty="0">
                <a:solidFill>
                  <a:srgbClr val="339966"/>
                </a:solidFill>
                <a:latin typeface="AR JULIAN" pitchFamily="2" charset="0"/>
              </a:rPr>
              <a:t>EFFICACITÉ D'INSCRIPTION</a:t>
            </a:r>
          </a:p>
          <a:p>
            <a:pPr algn="just">
              <a:lnSpc>
                <a:spcPts val="1300"/>
              </a:lnSpc>
            </a:pPr>
            <a:endParaRPr lang="pt-PT" altLang="pt-PT" sz="1200" i="1" dirty="0">
              <a:solidFill>
                <a:srgbClr val="339966"/>
              </a:solidFill>
              <a:latin typeface="AR JULIAN" pitchFamily="2" charset="0"/>
            </a:endParaRPr>
          </a:p>
          <a:p>
            <a:pPr algn="just">
              <a:lnSpc>
                <a:spcPts val="1300"/>
              </a:lnSpc>
            </a:pPr>
            <a:r>
              <a:rPr lang="pt-PT" altLang="pt-PT" sz="1200" i="1" dirty="0">
                <a:solidFill>
                  <a:srgbClr val="339966"/>
                </a:solidFill>
                <a:latin typeface="AR JULIAN" pitchFamily="2" charset="0"/>
              </a:rPr>
              <a:t>1. </a:t>
            </a:r>
            <a:r>
              <a:rPr lang="fr-FR" altLang="pt-PT" sz="1200" dirty="0">
                <a:latin typeface="Arial Narrow" pitchFamily="34" charset="0"/>
              </a:rPr>
              <a:t>Remplir le formulaire d'inscription en ligne </a:t>
            </a:r>
            <a:r>
              <a:rPr lang="fr-FR" altLang="pt-PT" sz="1200" dirty="0" smtClean="0">
                <a:latin typeface="Arial Narrow" pitchFamily="34" charset="0"/>
              </a:rPr>
              <a:t>(</a:t>
            </a:r>
            <a:r>
              <a:rPr lang="pt-PT" sz="1200" dirty="0">
                <a:latin typeface="Arial Narrow" panose="020B0606020202030204" pitchFamily="34" charset="0"/>
              </a:rPr>
              <a:t>https://www.basaltconference.com/register/bc/</a:t>
            </a:r>
            <a:r>
              <a:rPr lang="fr-FR" altLang="pt-PT" sz="1200" dirty="0" smtClean="0">
                <a:latin typeface="Arial Narrow" pitchFamily="34" charset="0"/>
              </a:rPr>
              <a:t>).</a:t>
            </a:r>
            <a:endParaRPr lang="pt-PT" altLang="pt-PT" sz="1200" b="1" dirty="0">
              <a:latin typeface="Arial Narrow" pitchFamily="34" charset="0"/>
            </a:endParaRPr>
          </a:p>
          <a:p>
            <a:pPr algn="just">
              <a:lnSpc>
                <a:spcPts val="1300"/>
              </a:lnSpc>
            </a:pPr>
            <a:endParaRPr lang="pt-PT" altLang="pt-PT" sz="1200" dirty="0">
              <a:latin typeface="Arial Narrow" pitchFamily="34" charset="0"/>
            </a:endParaRPr>
          </a:p>
          <a:p>
            <a:pPr algn="just">
              <a:lnSpc>
                <a:spcPts val="1300"/>
              </a:lnSpc>
            </a:pPr>
            <a:r>
              <a:rPr lang="pt-PT" altLang="pt-PT" sz="1200" dirty="0">
                <a:latin typeface="Arial Narrow" pitchFamily="34" charset="0"/>
              </a:rPr>
              <a:t>2. </a:t>
            </a:r>
            <a:r>
              <a:rPr lang="fr-FR" altLang="pt-PT" sz="1200" dirty="0">
                <a:latin typeface="Arial Narrow" pitchFamily="34" charset="0"/>
              </a:rPr>
              <a:t>Remplir le formulaire d'inscription disponible sur le lien: </a:t>
            </a:r>
            <a:r>
              <a:rPr lang="pt-PT" sz="1200" dirty="0">
                <a:latin typeface="Arial Narrow" panose="020B0606020202030204" pitchFamily="34" charset="0"/>
              </a:rPr>
              <a:t>https:// </a:t>
            </a:r>
            <a:r>
              <a:rPr lang="pt-PT" sz="1200" dirty="0" smtClean="0">
                <a:latin typeface="Arial Narrow" panose="020B0606020202030204" pitchFamily="34" charset="0"/>
              </a:rPr>
              <a:t>www.basaltconference.com/register/form/.</a:t>
            </a:r>
          </a:p>
          <a:p>
            <a:pPr algn="just">
              <a:lnSpc>
                <a:spcPts val="1300"/>
              </a:lnSpc>
            </a:pPr>
            <a:endParaRPr lang="pt-PT" altLang="pt-PT" sz="1200" dirty="0">
              <a:latin typeface="Arial Narrow" pitchFamily="34" charset="0"/>
            </a:endParaRPr>
          </a:p>
          <a:p>
            <a:pPr algn="just">
              <a:lnSpc>
                <a:spcPts val="1300"/>
              </a:lnSpc>
            </a:pPr>
            <a:r>
              <a:rPr lang="pt-PT" altLang="pt-PT" sz="1200" dirty="0">
                <a:latin typeface="Arial Narrow" pitchFamily="34" charset="0"/>
              </a:rPr>
              <a:t>3. </a:t>
            </a:r>
            <a:r>
              <a:rPr lang="fr-FR" altLang="pt-PT" sz="1200" dirty="0">
                <a:latin typeface="Arial Narrow" pitchFamily="34" charset="0"/>
              </a:rPr>
              <a:t>Paiement des frais d'inscription via l'une des options disponibles sur le lien </a:t>
            </a:r>
            <a:r>
              <a:rPr lang="pt-PT" sz="1200" dirty="0">
                <a:latin typeface="Arial Narrow" panose="020B0606020202030204" pitchFamily="34" charset="0"/>
              </a:rPr>
              <a:t>https</a:t>
            </a:r>
            <a:r>
              <a:rPr lang="pt-PT" sz="1200" dirty="0" smtClean="0">
                <a:latin typeface="Arial Narrow" panose="020B0606020202030204" pitchFamily="34" charset="0"/>
              </a:rPr>
              <a:t>://www.basaltconference.com/register/form </a:t>
            </a:r>
            <a:r>
              <a:rPr lang="fr-FR" altLang="pt-PT" sz="1200" dirty="0" smtClean="0">
                <a:latin typeface="Arial Narrow" pitchFamily="34" charset="0"/>
              </a:rPr>
              <a:t>/.</a:t>
            </a:r>
            <a:endParaRPr lang="fr-FR" altLang="pt-PT" sz="1200" dirty="0">
              <a:latin typeface="Arial Narrow" pitchFamily="34" charset="0"/>
            </a:endParaRPr>
          </a:p>
          <a:p>
            <a:pPr algn="just">
              <a:lnSpc>
                <a:spcPts val="1300"/>
              </a:lnSpc>
            </a:pPr>
            <a:endParaRPr lang="pt-PT" altLang="pt-PT" sz="1200" dirty="0">
              <a:latin typeface="Arial Narrow" pitchFamily="34" charset="0"/>
            </a:endParaRPr>
          </a:p>
          <a:p>
            <a:pPr algn="just">
              <a:lnSpc>
                <a:spcPts val="1300"/>
              </a:lnSpc>
            </a:pPr>
            <a:r>
              <a:rPr lang="fr-FR" altLang="pt-PT" sz="1200" dirty="0">
                <a:latin typeface="Arial Narrow" pitchFamily="34" charset="0"/>
              </a:rPr>
              <a:t>Le participant recevra une confirmation de son inscription par e-mail.</a:t>
            </a:r>
          </a:p>
          <a:p>
            <a:pPr algn="just">
              <a:lnSpc>
                <a:spcPts val="1300"/>
              </a:lnSpc>
            </a:pPr>
            <a:endParaRPr lang="pt-PT" altLang="pt-PT" sz="1200" dirty="0">
              <a:latin typeface="Arial Narrow" pitchFamily="34" charset="0"/>
            </a:endParaRPr>
          </a:p>
          <a:p>
            <a:pPr algn="just">
              <a:lnSpc>
                <a:spcPts val="1300"/>
              </a:lnSpc>
            </a:pPr>
            <a:r>
              <a:rPr lang="pt-PT" altLang="pt-PT" sz="1200" i="1" dirty="0">
                <a:solidFill>
                  <a:srgbClr val="339966"/>
                </a:solidFill>
                <a:latin typeface="AR JULIAN" pitchFamily="2" charset="0"/>
              </a:rPr>
              <a:t>DÉLAIS D'INSCRIPTION</a:t>
            </a:r>
          </a:p>
          <a:p>
            <a:pPr algn="just">
              <a:lnSpc>
                <a:spcPts val="1300"/>
              </a:lnSpc>
            </a:pPr>
            <a:endParaRPr lang="pt-PT" altLang="pt-PT" sz="1200" dirty="0">
              <a:latin typeface="Arial Narrow" pitchFamily="34" charset="0"/>
            </a:endParaRPr>
          </a:p>
          <a:p>
            <a:pPr eaLnBrk="1" hangingPunct="1">
              <a:lnSpc>
                <a:spcPts val="1300"/>
              </a:lnSpc>
            </a:pPr>
            <a:r>
              <a:rPr lang="en-US" altLang="pt-PT" sz="1200" b="1" dirty="0">
                <a:solidFill>
                  <a:srgbClr val="92D050"/>
                </a:solidFill>
                <a:latin typeface="Arial Narrow" pitchFamily="34" charset="0"/>
              </a:rPr>
              <a:t>1. </a:t>
            </a:r>
            <a:r>
              <a:rPr lang="fr-FR" altLang="pt-PT" sz="1200" dirty="0">
                <a:latin typeface="Arial Narrow" pitchFamily="34" charset="0"/>
              </a:rPr>
              <a:t>Frais de réservation: 000,00 € Par / pax payé au moment de la réservation</a:t>
            </a:r>
            <a:r>
              <a:rPr lang="pt-PT" altLang="pt-PT" sz="1200" dirty="0">
                <a:latin typeface="Arial Narrow" pitchFamily="34" charset="0"/>
              </a:rPr>
              <a:t>;</a:t>
            </a:r>
          </a:p>
          <a:p>
            <a:pPr eaLnBrk="1" hangingPunct="1">
              <a:lnSpc>
                <a:spcPts val="1300"/>
              </a:lnSpc>
            </a:pPr>
            <a:endParaRPr lang="en-US" altLang="pt-PT" sz="1200" b="1" dirty="0">
              <a:solidFill>
                <a:srgbClr val="000000"/>
              </a:solidFill>
              <a:latin typeface="Arial Narrow" pitchFamily="34" charset="0"/>
            </a:endParaRPr>
          </a:p>
          <a:p>
            <a:pPr eaLnBrk="1" hangingPunct="1">
              <a:lnSpc>
                <a:spcPts val="1300"/>
              </a:lnSpc>
            </a:pPr>
            <a:r>
              <a:rPr lang="en-US" altLang="pt-PT" sz="1200" b="1" dirty="0">
                <a:solidFill>
                  <a:srgbClr val="92D050"/>
                </a:solidFill>
                <a:latin typeface="Arial Narrow" pitchFamily="34" charset="0"/>
              </a:rPr>
              <a:t>2. </a:t>
            </a:r>
            <a:r>
              <a:rPr lang="fr-FR" altLang="pt-PT" sz="1200" dirty="0">
                <a:solidFill>
                  <a:srgbClr val="000000"/>
                </a:solidFill>
                <a:latin typeface="Arial Narrow" pitchFamily="34" charset="0"/>
              </a:rPr>
              <a:t>Jusqu'au 31 décembre 2021, la valeur indiquée pour chaque type de forfait</a:t>
            </a:r>
            <a:r>
              <a:rPr lang="pt-PT" altLang="pt-PT" sz="1200" dirty="0">
                <a:solidFill>
                  <a:srgbClr val="000000"/>
                </a:solidFill>
                <a:latin typeface="Arial Narrow" pitchFamily="34" charset="0"/>
              </a:rPr>
              <a:t>;</a:t>
            </a:r>
          </a:p>
          <a:p>
            <a:pPr eaLnBrk="1" hangingPunct="1">
              <a:lnSpc>
                <a:spcPts val="1300"/>
              </a:lnSpc>
            </a:pPr>
            <a:endParaRPr lang="pt-PT" altLang="pt-PT" sz="1200" dirty="0">
              <a:solidFill>
                <a:srgbClr val="000000"/>
              </a:solidFill>
              <a:latin typeface="Arial Narrow" pitchFamily="34" charset="0"/>
            </a:endParaRPr>
          </a:p>
          <a:p>
            <a:pPr eaLnBrk="1" hangingPunct="1">
              <a:lnSpc>
                <a:spcPts val="1300"/>
              </a:lnSpc>
            </a:pPr>
            <a:r>
              <a:rPr lang="en-US" altLang="pt-PT" sz="1200" b="1" dirty="0">
                <a:solidFill>
                  <a:srgbClr val="92D050"/>
                </a:solidFill>
                <a:latin typeface="Arial Narrow" pitchFamily="34" charset="0"/>
              </a:rPr>
              <a:t>3.</a:t>
            </a:r>
            <a:r>
              <a:rPr lang="en-US" altLang="pt-PT" sz="1200" dirty="0">
                <a:solidFill>
                  <a:srgbClr val="000000"/>
                </a:solidFill>
                <a:latin typeface="Arial Narrow" pitchFamily="34" charset="0"/>
              </a:rPr>
              <a:t> </a:t>
            </a:r>
            <a:r>
              <a:rPr lang="fr-FR" altLang="pt-PT" sz="1200" dirty="0">
                <a:solidFill>
                  <a:srgbClr val="000000"/>
                </a:solidFill>
                <a:latin typeface="Arial Narrow" pitchFamily="34" charset="0"/>
              </a:rPr>
              <a:t>Du 1er janvier 2022 au 31 janvier 2022, le montant indiqué pour chaque type de forfait majoré de 15%;</a:t>
            </a:r>
          </a:p>
          <a:p>
            <a:pPr eaLnBrk="1" hangingPunct="1">
              <a:lnSpc>
                <a:spcPts val="1300"/>
              </a:lnSpc>
            </a:pPr>
            <a:endParaRPr lang="pt-PT" altLang="pt-PT" sz="1200" i="1" dirty="0">
              <a:solidFill>
                <a:srgbClr val="000000"/>
              </a:solidFill>
              <a:latin typeface="Arial Narrow" pitchFamily="34" charset="0"/>
            </a:endParaRPr>
          </a:p>
          <a:p>
            <a:pPr eaLnBrk="1" hangingPunct="1">
              <a:lnSpc>
                <a:spcPts val="1300"/>
              </a:lnSpc>
            </a:pPr>
            <a:r>
              <a:rPr lang="en-US" altLang="pt-PT" sz="1200" b="1" dirty="0">
                <a:solidFill>
                  <a:srgbClr val="92D050"/>
                </a:solidFill>
                <a:latin typeface="Arial Narrow" pitchFamily="34" charset="0"/>
              </a:rPr>
              <a:t>4.</a:t>
            </a:r>
            <a:r>
              <a:rPr lang="en-US" altLang="pt-PT" sz="1200" dirty="0">
                <a:solidFill>
                  <a:srgbClr val="000000"/>
                </a:solidFill>
                <a:latin typeface="Arial Narrow" pitchFamily="34" charset="0"/>
              </a:rPr>
              <a:t> </a:t>
            </a:r>
            <a:r>
              <a:rPr lang="fr-FR" altLang="pt-PT" sz="1200" dirty="0">
                <a:solidFill>
                  <a:srgbClr val="000000"/>
                </a:solidFill>
                <a:latin typeface="Arial Narrow" pitchFamily="34" charset="0"/>
              </a:rPr>
              <a:t>Du 1er février 2022 au 28 février 2022, la valeur indiquée pour chaque type de forfait plus 20%;</a:t>
            </a:r>
          </a:p>
          <a:p>
            <a:pPr eaLnBrk="1" hangingPunct="1">
              <a:lnSpc>
                <a:spcPts val="1300"/>
              </a:lnSpc>
            </a:pPr>
            <a:endParaRPr lang="pt-PT" altLang="pt-PT" sz="1200" i="1" dirty="0">
              <a:solidFill>
                <a:srgbClr val="000000"/>
              </a:solidFill>
              <a:latin typeface="Arial Narrow" pitchFamily="34" charset="0"/>
            </a:endParaRPr>
          </a:p>
          <a:p>
            <a:pPr eaLnBrk="1" hangingPunct="1">
              <a:lnSpc>
                <a:spcPts val="1300"/>
              </a:lnSpc>
            </a:pPr>
            <a:r>
              <a:rPr lang="en-US" altLang="pt-PT" sz="1200" b="1" dirty="0">
                <a:solidFill>
                  <a:srgbClr val="92D050"/>
                </a:solidFill>
                <a:latin typeface="Arial Narrow" pitchFamily="34" charset="0"/>
              </a:rPr>
              <a:t>5.</a:t>
            </a:r>
            <a:r>
              <a:rPr lang="en-US" altLang="pt-PT" sz="1200" dirty="0">
                <a:solidFill>
                  <a:srgbClr val="000000"/>
                </a:solidFill>
                <a:latin typeface="Arial Narrow" pitchFamily="34" charset="0"/>
              </a:rPr>
              <a:t> </a:t>
            </a:r>
            <a:r>
              <a:rPr lang="fr-FR" altLang="pt-PT" sz="1200" dirty="0">
                <a:solidFill>
                  <a:srgbClr val="000000"/>
                </a:solidFill>
                <a:latin typeface="Arial Narrow" pitchFamily="34" charset="0"/>
              </a:rPr>
              <a:t>Du 1er mars 2022 au 11 mars 2022, la valeur indiquée pour chaque type de forfait plus 25%</a:t>
            </a:r>
            <a:endParaRPr lang="pt-PT" altLang="pt-PT" sz="1200" dirty="0">
              <a:solidFill>
                <a:srgbClr val="000000"/>
              </a:solidFill>
              <a:latin typeface="Arial Narrow" pitchFamily="34" charset="0"/>
            </a:endParaRPr>
          </a:p>
          <a:p>
            <a:pPr algn="just">
              <a:lnSpc>
                <a:spcPts val="1300"/>
              </a:lnSpc>
            </a:pPr>
            <a:endParaRPr lang="pt-PT" altLang="pt-PT" sz="1200" dirty="0">
              <a:latin typeface="Arial Narrow" pitchFamily="34" charset="0"/>
            </a:endParaRPr>
          </a:p>
          <a:p>
            <a:pPr algn="just">
              <a:lnSpc>
                <a:spcPts val="1300"/>
              </a:lnSpc>
            </a:pPr>
            <a:endParaRPr lang="pt-PT" altLang="pt-PT" sz="1200" dirty="0">
              <a:latin typeface="Arial Narrow" pitchFamily="34" charset="0"/>
            </a:endParaRPr>
          </a:p>
          <a:p>
            <a:pPr algn="just">
              <a:lnSpc>
                <a:spcPts val="1300"/>
              </a:lnSpc>
            </a:pPr>
            <a:r>
              <a:rPr lang="pt-PT" altLang="pt-PT" sz="1200" i="1" dirty="0">
                <a:solidFill>
                  <a:srgbClr val="339966"/>
                </a:solidFill>
                <a:latin typeface="AR JULIAN" pitchFamily="2" charset="0"/>
              </a:rPr>
              <a:t>POLITIQUE DE REMBOURSEMENT DES VALEURS PAYÉ:S:</a:t>
            </a:r>
          </a:p>
          <a:p>
            <a:pPr algn="just">
              <a:lnSpc>
                <a:spcPts val="1300"/>
              </a:lnSpc>
            </a:pPr>
            <a:endParaRPr lang="pt-PT" altLang="pt-PT" sz="1200" dirty="0">
              <a:latin typeface="Arial Narrow" pitchFamily="34" charset="0"/>
            </a:endParaRPr>
          </a:p>
          <a:p>
            <a:pPr algn="just">
              <a:lnSpc>
                <a:spcPts val="1300"/>
              </a:lnSpc>
            </a:pPr>
            <a:r>
              <a:rPr lang="fr-FR" altLang="pt-PT" sz="1200" b="1" dirty="0" smtClean="0">
                <a:solidFill>
                  <a:srgbClr val="92D050"/>
                </a:solidFill>
                <a:latin typeface="Arial Narrow" pitchFamily="34" charset="0"/>
              </a:rPr>
              <a:t>1. </a:t>
            </a:r>
            <a:r>
              <a:rPr lang="fr-FR" altLang="pt-PT" sz="1200" dirty="0" smtClean="0">
                <a:latin typeface="Arial Narrow" pitchFamily="34" charset="0"/>
              </a:rPr>
              <a:t>Plus </a:t>
            </a:r>
            <a:r>
              <a:rPr lang="fr-FR" altLang="pt-PT" sz="1200" dirty="0">
                <a:latin typeface="Arial Narrow" pitchFamily="34" charset="0"/>
              </a:rPr>
              <a:t>de 30 jours à compter de la date de l'</a:t>
            </a:r>
            <a:r>
              <a:rPr lang="fr-FR" altLang="pt-PT" sz="1200" dirty="0" err="1">
                <a:latin typeface="Arial Narrow" pitchFamily="34" charset="0"/>
              </a:rPr>
              <a:t>événement</a:t>
            </a:r>
            <a:r>
              <a:rPr lang="fr-FR" altLang="pt-PT" sz="1200" dirty="0">
                <a:latin typeface="Arial Narrow" pitchFamily="34" charset="0"/>
              </a:rPr>
              <a:t>: remboursement à 100% du montant payé, avec déduction des frais de réservation payés.</a:t>
            </a:r>
          </a:p>
          <a:p>
            <a:pPr algn="just">
              <a:lnSpc>
                <a:spcPts val="1300"/>
              </a:lnSpc>
            </a:pPr>
            <a:endParaRPr lang="pt-PT" altLang="pt-PT" sz="1200" dirty="0">
              <a:latin typeface="Arial Narrow" pitchFamily="34" charset="0"/>
            </a:endParaRPr>
          </a:p>
          <a:p>
            <a:pPr algn="just">
              <a:lnSpc>
                <a:spcPts val="1300"/>
              </a:lnSpc>
            </a:pPr>
            <a:r>
              <a:rPr lang="pt-PT" altLang="pt-PT" sz="1200" dirty="0">
                <a:solidFill>
                  <a:srgbClr val="92D050"/>
                </a:solidFill>
                <a:latin typeface="Arial Narrow" pitchFamily="34" charset="0"/>
              </a:rPr>
              <a:t>2. </a:t>
            </a:r>
            <a:r>
              <a:rPr lang="fr-FR" altLang="pt-PT" sz="1200" dirty="0">
                <a:latin typeface="Arial Narrow" pitchFamily="34" charset="0"/>
              </a:rPr>
              <a:t>Jusqu'à 30 jours avant la date de l'</a:t>
            </a:r>
            <a:r>
              <a:rPr lang="fr-FR" altLang="pt-PT" sz="1200" dirty="0" err="1">
                <a:latin typeface="Arial Narrow" pitchFamily="34" charset="0"/>
              </a:rPr>
              <a:t>événement</a:t>
            </a:r>
            <a:r>
              <a:rPr lang="fr-FR" altLang="pt-PT" sz="1200" dirty="0">
                <a:latin typeface="Arial Narrow" pitchFamily="34" charset="0"/>
              </a:rPr>
              <a:t>: remboursement de 80% du montant payé.</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3. </a:t>
            </a:r>
            <a:r>
              <a:rPr lang="fr-FR" altLang="pt-PT" sz="1200" dirty="0">
                <a:latin typeface="Arial Narrow" pitchFamily="34" charset="0"/>
              </a:rPr>
              <a:t>Jusqu'à 20 jours avant l'</a:t>
            </a:r>
            <a:r>
              <a:rPr lang="fr-FR" altLang="pt-PT" sz="1200" dirty="0" err="1">
                <a:latin typeface="Arial Narrow" pitchFamily="34" charset="0"/>
              </a:rPr>
              <a:t>événement</a:t>
            </a:r>
            <a:r>
              <a:rPr lang="fr-FR" altLang="pt-PT" sz="1200" dirty="0">
                <a:latin typeface="Arial Narrow" pitchFamily="34" charset="0"/>
              </a:rPr>
              <a:t>: remboursement de 40% du montant payé.</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4. </a:t>
            </a:r>
            <a:r>
              <a:rPr lang="fr-FR" altLang="pt-PT" sz="1200" dirty="0">
                <a:latin typeface="Arial Narrow" pitchFamily="34" charset="0"/>
              </a:rPr>
              <a:t>Jusqu'à 15 jours avant l'</a:t>
            </a:r>
            <a:r>
              <a:rPr lang="fr-FR" altLang="pt-PT" sz="1200" dirty="0" err="1">
                <a:latin typeface="Arial Narrow" pitchFamily="34" charset="0"/>
              </a:rPr>
              <a:t>événement</a:t>
            </a:r>
            <a:r>
              <a:rPr lang="fr-FR" altLang="pt-PT" sz="1200" dirty="0">
                <a:latin typeface="Arial Narrow" pitchFamily="34" charset="0"/>
              </a:rPr>
              <a:t>: remboursement de 20% du montant payé.</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5. </a:t>
            </a:r>
            <a:r>
              <a:rPr lang="fr-FR" altLang="pt-PT" sz="1200" dirty="0">
                <a:latin typeface="Arial Narrow" pitchFamily="34" charset="0"/>
              </a:rPr>
              <a:t>Moins de 15 jours avant l'</a:t>
            </a:r>
            <a:r>
              <a:rPr lang="fr-FR" altLang="pt-PT" sz="1200" dirty="0" err="1">
                <a:latin typeface="Arial Narrow" pitchFamily="34" charset="0"/>
              </a:rPr>
              <a:t>événement</a:t>
            </a:r>
            <a:r>
              <a:rPr lang="fr-FR" altLang="pt-PT" sz="1200" dirty="0">
                <a:latin typeface="Arial Narrow" pitchFamily="34" charset="0"/>
              </a:rPr>
              <a:t>: il ne sera procédé à aucun remboursement du montant payé.</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6. </a:t>
            </a:r>
            <a:r>
              <a:rPr lang="fr-FR" altLang="pt-PT" sz="1200" dirty="0">
                <a:latin typeface="Arial Narrow" pitchFamily="34" charset="0"/>
              </a:rPr>
              <a:t>En cas de force majeure, la substitution gratuite d'une inscription pour un autre participant est autorisée, pour autant qu'elle soit demandée par écrit, au plus tard quinze (15) jours avant la date de l'</a:t>
            </a:r>
            <a:r>
              <a:rPr lang="fr-FR" altLang="pt-PT" sz="1200" dirty="0" err="1">
                <a:latin typeface="Arial Narrow" pitchFamily="34" charset="0"/>
              </a:rPr>
              <a:t>événement</a:t>
            </a:r>
            <a:r>
              <a:rPr lang="fr-FR" altLang="pt-PT" sz="1200" dirty="0">
                <a:latin typeface="Arial Narrow" pitchFamily="34" charset="0"/>
              </a:rPr>
              <a:t> et il ne sera procédé à aucun remboursement.</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7. </a:t>
            </a:r>
            <a:r>
              <a:rPr lang="fr-FR" altLang="pt-PT" sz="1200" dirty="0">
                <a:latin typeface="Arial Narrow" pitchFamily="34" charset="0"/>
              </a:rPr>
              <a:t>Si le participant, pour quelque raison que ce soit, n'a pas la possibilité de respecter les délais définis par l'Organisation pour les différentes étapes de la préparation de sa participation à l'</a:t>
            </a:r>
            <a:r>
              <a:rPr lang="fr-FR" altLang="pt-PT" sz="1200" dirty="0" err="1">
                <a:latin typeface="Arial Narrow" pitchFamily="34" charset="0"/>
              </a:rPr>
              <a:t>événement</a:t>
            </a:r>
            <a:r>
              <a:rPr lang="fr-FR" altLang="pt-PT" sz="1200" dirty="0">
                <a:latin typeface="Arial Narrow" pitchFamily="34" charset="0"/>
              </a:rPr>
              <a:t>, l'Organisation décline toute responsabilité si tout ou partie des services ne sont pas fournis.</a:t>
            </a:r>
            <a:endParaRPr lang="en-US" altLang="pt-PT" sz="1200" dirty="0">
              <a:latin typeface="Arial Narrow" pitchFamily="34" charset="0"/>
            </a:endParaRPr>
          </a:p>
        </p:txBody>
      </p:sp>
      <p:sp>
        <p:nvSpPr>
          <p:cNvPr id="8" name="TextBox 47"/>
          <p:cNvSpPr>
            <a:spLocks noChangeArrowheads="1"/>
          </p:cNvSpPr>
          <p:nvPr/>
        </p:nvSpPr>
        <p:spPr bwMode="auto">
          <a:xfrm>
            <a:off x="4016375" y="8704263"/>
            <a:ext cx="2263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r>
              <a:rPr lang="en-US" altLang="pt-PT" sz="1200" i="1">
                <a:solidFill>
                  <a:srgbClr val="000000"/>
                </a:solidFill>
                <a:latin typeface="Arial Narrow" pitchFamily="34" charset="0"/>
              </a:rPr>
              <a:t>_____________________________</a:t>
            </a:r>
          </a:p>
          <a:p>
            <a:pPr algn="ctr" eaLnBrk="1" hangingPunct="1"/>
            <a:r>
              <a:rPr lang="en-US" altLang="pt-PT" sz="1200" i="1">
                <a:solidFill>
                  <a:srgbClr val="000000"/>
                </a:solidFill>
                <a:latin typeface="Arial Narrow" pitchFamily="34" charset="0"/>
              </a:rPr>
              <a:t>/ Signature /</a:t>
            </a:r>
            <a:endParaRPr lang="pt-PT" altLang="pt-PT" sz="1200" i="1">
              <a:solidFill>
                <a:srgbClr val="000000"/>
              </a:solidFill>
              <a:latin typeface="Arial Narrow" pitchFamily="34" charset="0"/>
            </a:endParaRPr>
          </a:p>
        </p:txBody>
      </p:sp>
      <p:sp>
        <p:nvSpPr>
          <p:cNvPr id="9" name="TextBox 45"/>
          <p:cNvSpPr>
            <a:spLocks noChangeArrowheads="1"/>
          </p:cNvSpPr>
          <p:nvPr/>
        </p:nvSpPr>
        <p:spPr bwMode="auto">
          <a:xfrm>
            <a:off x="415925" y="8704263"/>
            <a:ext cx="40767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a:r>
              <a:rPr lang="en-US" altLang="pt-PT" sz="1200" i="1">
                <a:solidFill>
                  <a:srgbClr val="000000"/>
                </a:solidFill>
                <a:latin typeface="Arial Narrow" pitchFamily="34" charset="0"/>
              </a:rPr>
              <a:t>__________________ ,  ____/____/_________</a:t>
            </a:r>
          </a:p>
          <a:p>
            <a:pPr algn="ctr"/>
            <a:r>
              <a:rPr lang="en-US" altLang="pt-PT" sz="1200" i="1">
                <a:solidFill>
                  <a:srgbClr val="000000"/>
                </a:solidFill>
                <a:latin typeface="Arial Narrow" pitchFamily="34" charset="0"/>
              </a:rPr>
              <a:t>/ Lieu /                          / Date /</a:t>
            </a:r>
            <a:endParaRPr lang="pt-PT" altLang="pt-PT" sz="1200" i="1">
              <a:solidFill>
                <a:srgbClr val="000000"/>
              </a:solidFill>
              <a:latin typeface="Arial Narrow" pitchFamily="34" charset="0"/>
            </a:endParaRPr>
          </a:p>
        </p:txBody>
      </p:sp>
      <p:pic>
        <p:nvPicPr>
          <p:cNvPr id="11"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0025" y="123825"/>
            <a:ext cx="2054225"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6349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on">
  <a:themeElements>
    <a:clrScheme name="Presentation 1">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resentation">
      <a:majorFont>
        <a:latin typeface="Franklin Gothic Medium"/>
        <a:ea typeface="Calibri"/>
        <a:cs typeface="Calibri"/>
      </a:majorFont>
      <a:minorFont>
        <a:latin typeface="Franklin Gothic Book"/>
        <a:ea typeface="Calibri"/>
        <a:cs typeface="Calibr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922</TotalTime>
  <Words>1120</Words>
  <Application>Microsoft Office PowerPoint</Application>
  <PresentationFormat>On-screen Show (4:3)</PresentationFormat>
  <Paragraphs>172</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lti</dc:creator>
  <cp:lastModifiedBy>Base</cp:lastModifiedBy>
  <cp:revision>67</cp:revision>
  <dcterms:created xsi:type="dcterms:W3CDTF">2015-07-22T12:44:14Z</dcterms:created>
  <dcterms:modified xsi:type="dcterms:W3CDTF">2021-05-29T20:17:29Z</dcterms:modified>
</cp:coreProperties>
</file>