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8" r:id="rId2"/>
    <p:sldId id="259" r:id="rId3"/>
    <p:sldId id="260" r:id="rId4"/>
  </p:sldIdLst>
  <p:sldSz cx="6858000" cy="9144000" type="screen4x3"/>
  <p:notesSz cx="6858000" cy="9144000"/>
  <p:defaultTextStyle>
    <a:lvl1pPr marL="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1pPr>
    <a:lvl2pPr marL="4572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2pPr>
    <a:lvl3pPr marL="9144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3pPr>
    <a:lvl4pPr marL="13716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4pPr>
    <a:lvl5pPr marL="18288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5pPr>
    <a:lvl6pPr marL="22860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6pPr>
    <a:lvl7pPr marL="27432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7pPr>
    <a:lvl8pPr marL="32004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8pPr>
    <a:lvl9pPr marL="36576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9pPr>
  </p:defaultTextStyle>
  <p:extLst>
    <p:ext uri="{EFAFB233-063F-42B5-8137-9DF3F51BA10A}">
      <p15:sldGuideLst xmlns="" xmlns:p15="http://schemas.microsoft.com/office/powerpoint/2012/main">
        <p15:guide id="1" orient="horz" pos="2880">
          <p15:clr>
            <a:srgbClr val="A4A3A4"/>
          </p15:clr>
        </p15:guide>
        <p15:guide id="2" pos="216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 uri="smNativeData">
      <pr:smAppRevision xmlns="" xmlns:p14="http://schemas.microsoft.com/office/powerpoint/2010/main" xmlns:pr="smNativeData" dt="1570477494" val="971" revOS="4"/>
      <pr:smFileRevision xmlns="" xmlns:p14="http://schemas.microsoft.com/office/powerpoint/2010/main" xmlns:pr="smNativeData" dt="1570477494" val="0"/>
      <pr:guideOptions xmlns="" xmlns:p14="http://schemas.microsoft.com/office/powerpoint/2010/main" xmlns:pr="smNativeData" dt="1570477494" snapToGrid="1" snapToBorders="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56" autoAdjust="0"/>
    <p:restoredTop sz="94660"/>
  </p:normalViewPr>
  <p:slideViewPr>
    <p:cSldViewPr>
      <p:cViewPr>
        <p:scale>
          <a:sx n="110" d="100"/>
          <a:sy n="110" d="100"/>
        </p:scale>
        <p:origin x="-998" y="3442"/>
      </p:cViewPr>
      <p:guideLst>
        <p:guide orient="horz" pos="2880"/>
        <p:guide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28" d="100"/>
        <a:sy n="28" d="100"/>
      </p:scale>
      <p:origin x="0" y="0"/>
    </p:cViewPr>
  </p:sorterViewPr>
  <p:notesViewPr>
    <p:cSldViewPr>
      <p:cViewPr>
        <p:scale>
          <a:sx n="100" d="100"/>
          <a:sy n="100" d="100"/>
        </p:scale>
        <p:origin x="984" y="171"/>
      </p:cViewPr>
      <p:guideLst/>
    </p:cSldViewPr>
  </p:notesViewPr>
  <p:gridSpacing cx="71755" cy="71755"/>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ight Triangle 6"/>
          <p:cNvSpPr>
            <a:extLst>
              <a:ext uri="smNativeData">
                <pr:smNativeData xmlns="" xmlns:p14="http://schemas.microsoft.com/office/powerpoint/2010/main" xmlns:pr="smNativeData" val="SMDATA_13_tpWbXRMAAAAlAAAACwAAAA0AAAAAkAAAAEgAAACQAAAASAAAAAAAAAABAAAAAAAAAAEAAABQAAAAAAAAAAAA4D8AAAAAAADgPwAAAAAAAOA/AAAAAAAA4D8AAAAAAADgPwAAAAAAAOA/AAAAAAAA4D8AAAAAAADgPwAAAAAAAOA/AAAAAAAA4D8CAAAAjAAAAAEAAAAAAAAA+Wob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GwAbAAMAAAAEAAAAAAAAAAAAAAAAAAAAAAAAAAeAAAAaAAAAAAAAAAAAAAAAAAAAAAAAAAAAAAAECcAABAnAAAAAAAAAAAAAAAAAAAAAAAAAAAAAAAAAAAAAAAAAAAAABQAAAAAAAAAwMD/AAAAAABkAAAAMgAAAAAAAABkAAAAAAAAAH9/fwAKAAAAHwAAAFQAAAD5ahsA////AQAAAAAAAAAAAAAAAAAAAAAAAAAAAAAAAAAAAAAAAAAAAAAAAn9/fwDu7OEDzMzMAMDA/wB/f38AAAAAAAAAAAAAAAAAAAAAAAAAAAAhAAAAGAAAABQAAAAAAAAAuBUAAHsQAABAOAAAEAAAACYAAAAIAAAA//////////8="/>
              </a:ext>
            </a:extLst>
          </p:cNvSpPr>
          <p:nvPr/>
        </p:nvSpPr>
        <p:spPr>
          <a:xfrm>
            <a:off x="0" y="3530600"/>
            <a:ext cx="2679065" cy="5613400"/>
          </a:xfrm>
          <a:custGeom>
            <a:avLst/>
            <a:gdLst/>
            <a:ahLst/>
            <a:cxnLst/>
            <a:rect l="0" t="0" r="2679065" b="5613400"/>
            <a:pathLst>
              <a:path w="2679065" h="5613400">
                <a:moveTo>
                  <a:pt x="0" y="5613400"/>
                </a:moveTo>
                <a:lnTo>
                  <a:pt x="0" y="0"/>
                </a:lnTo>
                <a:lnTo>
                  <a:pt x="2679065" y="5613400"/>
                </a:lnTo>
                <a:close/>
              </a:path>
            </a:pathLst>
          </a:custGeom>
          <a:solidFill>
            <a:srgbClr val="F96A1B"/>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3" name="Freeform 7"/>
          <p:cNvSpPr>
            <a:extLst>
              <a:ext uri="smNativeData">
                <pr:smNativeData xmlns="" xmlns:p14="http://schemas.microsoft.com/office/powerpoint/2010/main" xmlns:pr="smNativeData" val="SMDATA_13_tpWbXRMAAAAlAAAACwAAAA0AAAAAkAAAAEgAAACQAAAASAAAAAAAAAABAAAAAAAAAAEAAABQAAAAAAAAAAAA4D8AAAAAAADgPwAAAAAAAOA/AAAAAAAA4D8AAAAAAADgPwAAAAAAAOA/AAAAAAAA4D8AAAAAAADgPwAAAAAAAOA/AAAAAAAA4D8CAAAAjAAAAAEAAAAAAAAACKHZAP///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IodkA////AQAAAAAAAAAAAAAAAAAAAAAAAAAAAAAAAAAAAAAAAAAAAAAAAn9/fwDu7OEDzMzMAMDA/wB/f38AAAAAAAAAAAAAAAAAAAAAAAAAAAAhAAAAGAAAABQAAAD9/////v///zAqAABAOAAAEAAAACYAAAAIAAAA//////////8="/>
              </a:ext>
            </a:extLst>
          </p:cNvSpPr>
          <p:nvPr/>
        </p:nvSpPr>
        <p:spPr>
          <a:xfrm>
            <a:off x="-1905" y="-1270"/>
            <a:ext cx="6859905" cy="9145270"/>
          </a:xfrm>
          <a:custGeom>
            <a:avLst/>
            <a:gdLst/>
            <a:ahLst/>
            <a:cxnLst/>
            <a:rect l="0" t="0" r="6859905" b="9145270"/>
            <a:pathLst>
              <a:path w="6859905" h="9145270">
                <a:moveTo>
                  <a:pt x="0" y="9145270"/>
                </a:moveTo>
                <a:lnTo>
                  <a:pt x="5803717" y="0"/>
                </a:lnTo>
                <a:lnTo>
                  <a:pt x="6859905" y="0"/>
                </a:lnTo>
                <a:lnTo>
                  <a:pt x="6859905" y="9145270"/>
                </a:lnTo>
                <a:lnTo>
                  <a:pt x="0" y="9145270"/>
                </a:lnTo>
                <a:close/>
              </a:path>
            </a:pathLst>
          </a:custGeom>
          <a:solidFill>
            <a:srgbClr val="08A1D9">
              <a:alpha val="79000"/>
            </a:srgbClr>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4" name="Title 1"/>
          <p:cNvSpPr>
            <a:spLocks noGrp="1" noChangeArrowheads="1"/>
            <a:extLst>
              <a:ext uri="smNativeData">
                <pr:smNativeData xmlns="" xmlns:p14="http://schemas.microsoft.com/office/powerpoint/2010/main" xmlns:pr="smNativeData" val="SMDATA_13_tpWbXRMAAAAlAAAAZAAAAA0AAAAAkAAAAEgAAACQAAAADgAAAAAAAAAC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B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FAwAAMQ4AANUdAAASGAAAEAAAACYAAAAIAAAAoYIAAAAAAAA="/>
              </a:ext>
            </a:extLst>
          </p:cNvSpPr>
          <p:nvPr>
            <p:ph type="ctrTitle"/>
          </p:nvPr>
        </p:nvSpPr>
        <p:spPr>
          <a:xfrm rot="19139998">
            <a:off x="612775" y="2306955"/>
            <a:ext cx="4236720" cy="1605915"/>
          </a:xfrm>
        </p:spPr>
        <p:txBody>
          <a:bodyPr vert="horz" wrap="square" lIns="91440" tIns="45720" rIns="91440" bIns="8890" numCol="1" spcCol="215900" anchor="b">
            <a:prstTxWarp prst="textNoShape">
              <a:avLst/>
            </a:prstTxWarp>
          </a:bodyPr>
          <a:lstStyle>
            <a:lvl1pPr>
              <a:defRPr lang="en-US" sz="3200" cap="all"/>
            </a:lvl1pPr>
            <a:lvl2pPr>
              <a:defRPr lang="pt-PT"/>
            </a:lvl2pPr>
            <a:lvl3pPr>
              <a:defRPr lang="pt-PT"/>
            </a:lvl3pPr>
            <a:lvl4pPr>
              <a:defRPr lang="pt-PT"/>
            </a:lvl4pPr>
            <a:lvl5pPr>
              <a:defRPr lang="pt-PT"/>
            </a:lvl5pPr>
            <a:lvl6pPr>
              <a:defRPr lang="pt-PT"/>
            </a:lvl6pPr>
            <a:lvl7pPr>
              <a:defRPr lang="pt-PT"/>
            </a:lvl7pPr>
            <a:lvl8pPr>
              <a:defRPr lang="pt-PT"/>
            </a:lvl8pPr>
            <a:lvl9pPr>
              <a:defRPr lang="pt-PT"/>
            </a:lvl9pPr>
          </a:lstStyle>
          <a:p>
            <a:pPr>
              <a:defRPr lang="en-US" cap="all"/>
            </a:pPr>
            <a:r>
              <a:t>Click to edit Master title style</a:t>
            </a:r>
          </a:p>
        </p:txBody>
      </p:sp>
      <p:sp>
        <p:nvSpPr>
          <p:cNvPr id="5" name="Subtitle 2"/>
          <p:cNvSpPr>
            <a:spLocks noGrp="1" noChangeArrowheads="1"/>
            <a:extLst>
              <a:ext uri="smNativeData">
                <pr:smNativeData xmlns="" xmlns:p14="http://schemas.microsoft.com/office/powerpoint/2010/main" xmlns:pr="smNativeData" val="SMDATA_13_tpWbXRMAAAAlAAAAZAAAAA0AAAAAkAAAAA4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YBQAARBQAAKIjAAD4FgAAEAAAACYAAAAIAAAAEYIAAAAAAAA="/>
              </a:ext>
            </a:extLst>
          </p:cNvSpPr>
          <p:nvPr>
            <p:ph type="subTitle" idx="1"/>
          </p:nvPr>
        </p:nvSpPr>
        <p:spPr>
          <a:xfrm rot="19139998">
            <a:off x="909320" y="3294380"/>
            <a:ext cx="4883150" cy="439420"/>
          </a:xfrm>
        </p:spPr>
        <p:txBody>
          <a:bodyPr vert="horz" wrap="square" lIns="91440" tIns="8890" rIns="91440" bIns="45720" numCol="1" spcCol="215900" anchor="t">
            <a:prstTxWarp prst="textNoShape">
              <a:avLst/>
            </a:prstTxWarp>
          </a:bodyPr>
          <a:lstStyle>
            <a:lvl1pPr marL="0" indent="0">
              <a:spcBef>
                <a:spcPts val="0"/>
              </a:spcBef>
              <a:defRPr lang="en-US" sz="1400" b="0" cap="all" spc="80">
                <a:latin typeface="Franklin Gothic Book" pitchFamily="2" charset="0"/>
                <a:ea typeface="Calibri" pitchFamily="2" charset="0"/>
                <a:cs typeface="Calibri" pitchFamily="2" charset="0"/>
              </a:defRPr>
            </a:lvl1pPr>
            <a:lvl2pPr>
              <a:defRPr lang="en-US"/>
            </a:lvl2pPr>
            <a:lvl3pPr>
              <a:defRPr lang="en-US"/>
            </a:lvl3pPr>
            <a:lvl4pPr>
              <a:defRPr lang="en-US"/>
            </a:lvl4pPr>
            <a:lvl5pPr>
              <a:defRPr lang="en-US"/>
            </a:lvl5pPr>
            <a:lvl6pPr>
              <a:defRPr lang="pt-PT"/>
            </a:lvl6pPr>
            <a:lvl7pPr>
              <a:defRPr lang="pt-PT"/>
            </a:lvl7pPr>
            <a:lvl8pPr>
              <a:defRPr lang="pt-PT"/>
            </a:lvl8pPr>
            <a:lvl9pPr>
              <a:defRPr lang="pt-PT"/>
            </a:lvl9pPr>
          </a:lstStyle>
          <a:p>
            <a:pPr>
              <a:defRPr lang="en-US" cap="all"/>
            </a:pPr>
            <a:r>
              <a:t>Click to edit Master subtitle style</a:t>
            </a:r>
          </a:p>
        </p:txBody>
      </p:sp>
      <p:sp>
        <p:nvSpPr>
          <p:cNvPr id="6" name="Date Placeholder 3"/>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494F-01DE-CBBF-9026-F7EA076866A2}" type="datetime1">
              <a:t>05-04-2022</a:t>
            </a:fld>
            <a:endParaRPr/>
          </a:p>
        </p:txBody>
      </p:sp>
      <p:sp>
        <p:nvSpPr>
          <p:cNvPr id="7" name="Footer Placeholder 4"/>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8" name="Slide Number Placeholder 5"/>
          <p:cNvSpPr>
            <a:spLocks noGrp="1" noChangeArrowheads="1"/>
            <a:extLst>
              <a:ext uri="smNativeData">
                <pr:smNativeData xmlns="" xmlns:p14="http://schemas.microsoft.com/office/powerpoint/2010/main" xmlns:pr="smNativeData"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790C-42DE-CB8F-9026-B4DA376866E1}" type="slidenum">
              <a:t>‹#›</a:t>
            </a:fld>
            <a:endParaRPr/>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AAMAAH8mAACABwAAEAAAACYAAAAIAAAAAAAAAAAAAAA="/>
              </a:ext>
            </a:extLst>
          </p:cNvSpPr>
          <p:nvPr>
            <p:ph type="title"/>
          </p:nvPr>
        </p:nvSpPr>
        <p:spPr/>
        <p:txBody>
          <a:bodyPr/>
          <a:lstStyle/>
          <a:p>
            <a:pPr>
              <a:defRPr lang="en-US" cap="all"/>
            </a:pPr>
            <a:r>
              <a:t>Click to edit Master title style</a:t>
            </a:r>
          </a:p>
        </p:txBody>
      </p:sp>
      <p:sp>
        <p:nvSpPr>
          <p:cNvPr id="3" name="Vertical Text Placeholder 2"/>
          <p:cNvSpPr>
            <a:spLocks noGrp="1" noChangeArrowheads="1"/>
            <a:extLst>
              <a:ext uri="smNativeData">
                <pr:smNativeData xmlns="" xmlns:p14="http://schemas.microsoft.com/office/powerpoint/2010/main" xmlns:pr="smNativeData" val="SMDATA_13_tpWbXRMAAAAlAAAAZAAAAA0AAAAAkAAAAEgAAACQAAAASAAAAAAAAAAAAAAAAQ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BwkAAH8mAABkJgAAEAAAACYAAAAIAAAAAgAAAAAAAAA="/>
              </a:ext>
            </a:extLst>
          </p:cNvSpPr>
          <p:nvPr>
            <p:ph idx="1"/>
          </p:nvPr>
        </p:nvSpPr>
        <p:spPr/>
        <p:txBody>
          <a:bodyPr vert="vert" wrap="square" lIns="91440" tIns="45720" rIns="91440" bIns="45720" numCol="1" spcCol="215900" anchor="t">
            <a:prstTxWarp prst="textNoShape">
              <a:avLst/>
            </a:prstTxWarp>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3"/>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0636-78DE-CBF0-9026-8EA5486866DB}" type="datetime1">
              <a:t>05-04-2022</a:t>
            </a:fld>
            <a:endParaRPr/>
          </a:p>
        </p:txBody>
      </p:sp>
      <p:sp>
        <p:nvSpPr>
          <p:cNvPr id="5" name="Footer Placeholder 4"/>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6" name="Slide Number Placeholder 5"/>
          <p:cNvSpPr>
            <a:spLocks noGrp="1" noChangeArrowheads="1"/>
            <a:extLst>
              <a:ext uri="smNativeData">
                <pr:smNativeData xmlns="" xmlns:p14="http://schemas.microsoft.com/office/powerpoint/2010/main" xmlns:pr="smNativeData"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3FC8-86DE-CBC9-9026-709C71686625}" type="slidenum">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noChangeArrowheads="1"/>
            <a:extLst>
              <a:ext uri="smNativeData">
                <pr:smNativeData xmlns="" xmlns:p14="http://schemas.microsoft.com/office/powerpoint/2010/main" xmlns:pr="smNativeData" val="SMDATA_13_tpWbXRMAAAAlAAAAZAAAAA0AAAAAkAAAAEgAAACQAAAASAAAAAAAAAABAAAAAQ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WHgAAQQIAABQoAACgKAAAEAAAACYAAAAIAAAAAwAAAAAAAAA="/>
              </a:ext>
            </a:extLst>
          </p:cNvSpPr>
          <p:nvPr>
            <p:ph type="title"/>
          </p:nvPr>
        </p:nvSpPr>
        <p:spPr>
          <a:xfrm>
            <a:off x="4972050" y="366395"/>
            <a:ext cx="1543050" cy="6237605"/>
          </a:xfrm>
        </p:spPr>
        <p:txBody>
          <a:bodyPr vert="vert" wrap="square" lIns="91440" tIns="45720" rIns="91440" bIns="45720" numCol="1" spcCol="215900" anchor="ctr">
            <a:prstTxWarp prst="textNoShape">
              <a:avLst/>
            </a:prstTxWarp>
          </a:bodyPr>
          <a:lstStyle/>
          <a:p>
            <a:pPr>
              <a:defRPr lang="en-US" cap="all"/>
            </a:pPr>
            <a:r>
              <a:t>Click to edit Master title style</a:t>
            </a:r>
          </a:p>
        </p:txBody>
      </p:sp>
      <p:sp>
        <p:nvSpPr>
          <p:cNvPr id="3" name="Vertical Text Placeholder 2"/>
          <p:cNvSpPr>
            <a:spLocks noGrp="1" noChangeArrowheads="1"/>
            <a:extLst>
              <a:ext uri="smNativeData">
                <pr:smNativeData xmlns="" xmlns:p14="http://schemas.microsoft.com/office/powerpoint/2010/main" xmlns:pr="smNativeData" val="SMDATA_13_tpWbXRMAAAAlAAAAZAAAAA0AAAAAkAAAAEgAAACQAAAASAAAAAAAAAAAAAAAAQ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cAgAAQQIAAOIdAACgKAAAEAAAACYAAAAIAAAAAwAAAAAAAAA="/>
              </a:ext>
            </a:extLst>
          </p:cNvSpPr>
          <p:nvPr>
            <p:ph idx="1"/>
          </p:nvPr>
        </p:nvSpPr>
        <p:spPr>
          <a:xfrm>
            <a:off x="342900" y="366395"/>
            <a:ext cx="4514850" cy="6237605"/>
          </a:xfrm>
        </p:spPr>
        <p:txBody>
          <a:bodyPr vert="vert" wrap="square" lIns="91440" tIns="45720" rIns="91440" bIns="45720" numCol="1" spcCol="215900" anchor="t">
            <a:prstTxWarp prst="textNoShape">
              <a:avLst/>
            </a:prstTxWarp>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3"/>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5961-2FDE-CBAF-9026-D9FA1768668C}" type="datetime1">
              <a:t>05-04-2022</a:t>
            </a:fld>
            <a:endParaRPr/>
          </a:p>
        </p:txBody>
      </p:sp>
      <p:sp>
        <p:nvSpPr>
          <p:cNvPr id="5" name="Footer Placeholder 4"/>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6" name="Slide Number Placeholder 5"/>
          <p:cNvSpPr>
            <a:spLocks noGrp="1" noChangeArrowheads="1"/>
            <a:extLst>
              <a:ext uri="smNativeData">
                <pr:smNativeData xmlns="" xmlns:p14="http://schemas.microsoft.com/office/powerpoint/2010/main" xmlns:pr="smNativeData"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1216-58DE-CBE4-9026-AEB15C6866F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AAMAAH8mAACABwAAEAAAACYAAAAIAAAAAAAAAAAAAAA="/>
              </a:ext>
            </a:extLst>
          </p:cNvSpPr>
          <p:nvPr>
            <p:ph type="title"/>
          </p:nvPr>
        </p:nvSpPr>
        <p:spPr/>
        <p:txBody>
          <a:bodyPr/>
          <a:lstStyle/>
          <a:p>
            <a:pPr>
              <a:defRPr lang="en-US" cap="all"/>
            </a:pPr>
            <a:r>
              <a:t>Click to edit Master title style</a:t>
            </a:r>
          </a:p>
        </p:txBody>
      </p:sp>
      <p:sp>
        <p:nvSpPr>
          <p:cNvPr id="3" name="Content Placeholder 2"/>
          <p:cNvSpPr>
            <a:spLocks noGrp="1" noChangeArrowheads="1"/>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BwkAAH8mAABkJgAAEAAAACYAAAAIAAAAAAAAAAAAAAA="/>
              </a:ext>
            </a:extLst>
          </p:cNvSpPr>
          <p:nvPr>
            <p:ph idx="1"/>
          </p:nvPr>
        </p:nvSpPr>
        <p:spPr/>
        <p:txBody>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3"/>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3799-D7DE-CBC1-9026-219479686674}" type="datetime1">
              <a:t>05-04-2022</a:t>
            </a:fld>
            <a:endParaRPr/>
          </a:p>
        </p:txBody>
      </p:sp>
      <p:sp>
        <p:nvSpPr>
          <p:cNvPr id="5" name="Footer Placeholder 4"/>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6" name="Slide Number Placeholder 5"/>
          <p:cNvSpPr>
            <a:spLocks noGrp="1" noChangeArrowheads="1"/>
            <a:extLst>
              <a:ext uri="smNativeData">
                <pr:smNativeData xmlns="" xmlns:p14="http://schemas.microsoft.com/office/powerpoint/2010/main" xmlns:pr="smNativeData"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3AF5-BBDE-CBCC-9026-4D9974686618}"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Freeform 7"/>
          <p:cNvSpPr>
            <a:extLst>
              <a:ext uri="smNativeData">
                <pr:smNativeData xmlns="" xmlns:p14="http://schemas.microsoft.com/office/powerpoint/2010/main" xmlns:pr="smNativeData" val="SMDATA_13_tpWbXRMAAAAlAAAACwAAAA0AAAAAkAAAAEgAAACQAAAASAAAAAAAAAABAAAAAAAAAAEAAABQAAAAAAAAAAAA4D8AAAAAAADgPwAAAAAAAOA/AAAAAAAA4D8AAAAAAADgPwAAAAAAAOA/AAAAAAAA4D8AAAAAAADgPwAAAAAAAOA/AAAAAAAA4D8CAAAAjAAAAAEAAAAAAAAA+Wob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GYfAAAMAAAAEAAAAAAAAAAAAAAAAAAAAAAAAAAeAAAAaAAAAAAAAAAAAAAAAAAAAAAAAAAAAAAAECcAABAnAAAAAAAAAAAAAAAAAAAAAAAAAAAAAAAAAAAAAAAAAAAAABQAAAAAAAAAwMD/AAAAAABkAAAAMgAAAAAAAABkAAAAAAAAAH9/fwAKAAAAHwAAAFQAAAD5ahsAAAAAAQAAAAAAAAAAAAAAAAAAAAAAAAAAAAAAAAAAAAAAAAAAAAAAAn9/fwAAAAADzMzMAMDA/wB/f38AAAAAAAAAAAAAAAAAAAAAAAAAAAAhAAAAGAAAABQAAAD9/////v///zAqAABAOAAAEAAAACYAAAAIAAAA//////////8="/>
              </a:ext>
            </a:extLst>
          </p:cNvSpPr>
          <p:nvPr/>
        </p:nvSpPr>
        <p:spPr>
          <a:xfrm>
            <a:off x="-1905" y="-1270"/>
            <a:ext cx="6859905" cy="9145270"/>
          </a:xfrm>
          <a:custGeom>
            <a:avLst/>
            <a:gdLst/>
            <a:ahLst/>
            <a:cxnLst/>
            <a:rect l="0" t="0" r="6859905" b="9145270"/>
            <a:pathLst>
              <a:path w="6859905" h="9145270">
                <a:moveTo>
                  <a:pt x="0" y="9145270"/>
                </a:moveTo>
                <a:lnTo>
                  <a:pt x="5803717" y="0"/>
                </a:lnTo>
                <a:lnTo>
                  <a:pt x="6859905" y="0"/>
                </a:lnTo>
                <a:lnTo>
                  <a:pt x="6859905" y="9145270"/>
                </a:lnTo>
                <a:lnTo>
                  <a:pt x="0" y="9145270"/>
                </a:lnTo>
                <a:close/>
              </a:path>
            </a:pathLst>
          </a:custGeom>
          <a:solidFill>
            <a:srgbClr val="F96A1B"/>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3" name="Right Triangle 6"/>
          <p:cNvSpPr>
            <a:extLst>
              <a:ext uri="smNativeData">
                <pr:smNativeData xmlns="" xmlns:p14="http://schemas.microsoft.com/office/powerpoint/2010/main" xmlns:pr="smNativeData" val="SMDATA_13_tpWbXRMAAAAlAAAACwAAAA0AAAAAkAAAAEgAAACQAAAASAAAAAAAAAABAAAAAAAAAAEAAABQAAAAAAAAAAAA4D8AAAAAAADgPwAAAAAAAOA/AAAAAAAA4D8AAAAAAADgPwAAAAAAAOA/AAAAAAAA4D8AAAAAAADgPwAAAAAAAOA/AAAAAAAA4D8CAAAAjAAAAAEAAAAAAAAACKHZAP///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DUALQAMAAAAEAAAAAAAAAAAAAAAAAAAAAAAAAAeAAAAaAAAAAAAAAAAAAAAAAAAAAAAAAAAAAAAECcAABAnAAAAAAAAAAAAAAAAAAAAAAAAAAAAAAAAAAAAAAAAAAAAABQAAAAAAAAAwMD/AAAAAABkAAAAMgAAAAAAAABkAAAAAAAAAH9/fwAKAAAAHwAAAFQAAAAIodkAAAAAAQAAAAAAAAAAAAAAAAAAAAAAAAAAAAAAAAAAAAAAAAAAAAAAAn9/fwAAAAADzMzMAMDA/wB/f38AAAAAAAAAAAAAAAAAAAAAAAAAAAAhAAAAGAAAABQAAAAAAAAAuBUAAHsQAABAOAAAEAAAACYAAAAIAAAA//////////8="/>
              </a:ext>
            </a:extLst>
          </p:cNvSpPr>
          <p:nvPr/>
        </p:nvSpPr>
        <p:spPr>
          <a:xfrm>
            <a:off x="0" y="3530600"/>
            <a:ext cx="2679065" cy="5613400"/>
          </a:xfrm>
          <a:custGeom>
            <a:avLst/>
            <a:gdLst/>
            <a:ahLst/>
            <a:cxnLst/>
            <a:rect l="0" t="0" r="2679065" b="5613400"/>
            <a:pathLst>
              <a:path w="2679065" h="5613400">
                <a:moveTo>
                  <a:pt x="0" y="5613400"/>
                </a:moveTo>
                <a:lnTo>
                  <a:pt x="0" y="0"/>
                </a:lnTo>
                <a:lnTo>
                  <a:pt x="2679065" y="5613400"/>
                </a:lnTo>
                <a:close/>
              </a:path>
            </a:pathLst>
          </a:custGeom>
          <a:solidFill>
            <a:srgbClr val="08A1D9">
              <a:alpha val="79000"/>
            </a:srgbClr>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4" name="Title 1"/>
          <p:cNvSpPr>
            <a:spLocks noGrp="1" noChangeArrowheads="1"/>
            <a:extLst>
              <a:ext uri="smNativeData">
                <pr:smNativeData xmlns="" xmlns:p14="http://schemas.microsoft.com/office/powerpoint/2010/main" xmlns:pr="smNativeData" val="SMDATA_13_tpWbXRMAAAAlAAAAZAAAAA0AAAAAkAAAAEgAAACQAAAADgAAAAAAAAAC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IAwAAKg4AANodAAARGAAAEAAAACYAAAAIAAAAoYIAAAAAAAA="/>
              </a:ext>
            </a:extLst>
          </p:cNvSpPr>
          <p:nvPr>
            <p:ph type="title"/>
          </p:nvPr>
        </p:nvSpPr>
        <p:spPr>
          <a:xfrm rot="19139998">
            <a:off x="614680" y="2302510"/>
            <a:ext cx="4237990" cy="1609725"/>
          </a:xfrm>
        </p:spPr>
        <p:txBody>
          <a:bodyPr vert="horz" wrap="square" lIns="91440" tIns="45720" rIns="91440" bIns="8890" numCol="1" spcCol="215900" anchor="b">
            <a:prstTxWarp prst="textNoShape">
              <a:avLst/>
            </a:prstTxWarp>
          </a:bodyPr>
          <a:lstStyle>
            <a:lvl1pPr>
              <a:defRPr lang="en-US" sz="3200" cap="all"/>
            </a:lvl1pPr>
            <a:lvl2pPr>
              <a:defRPr lang="pt-PT"/>
            </a:lvl2pPr>
            <a:lvl3pPr>
              <a:defRPr lang="pt-PT"/>
            </a:lvl3pPr>
            <a:lvl4pPr>
              <a:defRPr lang="pt-PT"/>
            </a:lvl4pPr>
            <a:lvl5pPr>
              <a:defRPr lang="pt-PT"/>
            </a:lvl5pPr>
            <a:lvl6pPr>
              <a:defRPr lang="pt-PT"/>
            </a:lvl6pPr>
            <a:lvl7pPr>
              <a:defRPr lang="pt-PT"/>
            </a:lvl7pPr>
            <a:lvl8pPr>
              <a:defRPr lang="pt-PT"/>
            </a:lvl8pPr>
            <a:lvl9pPr>
              <a:defRPr lang="pt-PT"/>
            </a:lvl9pPr>
          </a:lstStyle>
          <a:p>
            <a:pPr>
              <a:defRPr lang="en-US" cap="all"/>
            </a:pPr>
            <a:r>
              <a:t>Click to edit Master title style</a:t>
            </a:r>
          </a:p>
        </p:txBody>
      </p:sp>
      <p:sp>
        <p:nvSpPr>
          <p:cNvPr id="5" name="Text Placeholder 2"/>
          <p:cNvSpPr>
            <a:spLocks noGrp="1" noChangeArrowheads="1"/>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cBQAAPxQAAKYjAADyFgAAEAAAACYAAAAIAAAAAYIAAAAAAAA="/>
              </a:ext>
            </a:extLst>
          </p:cNvSpPr>
          <p:nvPr>
            <p:ph idx="1"/>
          </p:nvPr>
        </p:nvSpPr>
        <p:spPr>
          <a:xfrm rot="19139998">
            <a:off x="911860" y="3291205"/>
            <a:ext cx="4883150" cy="438785"/>
          </a:xfrm>
        </p:spPr>
        <p:txBody>
          <a:bodyPr/>
          <a:lstStyle>
            <a:lvl1pPr marL="0" indent="0">
              <a:spcBef>
                <a:spcPts val="0"/>
              </a:spcBef>
              <a:defRPr lang="en-US" sz="1400" b="0" cap="all" spc="80">
                <a:latin typeface="Franklin Gothic Book" pitchFamily="2" charset="0"/>
                <a:ea typeface="Calibri" pitchFamily="2" charset="0"/>
                <a:cs typeface="Calibri" pitchFamily="2" charset="0"/>
              </a:defRPr>
            </a:lvl1pPr>
            <a:lvl2pPr>
              <a:defRPr lang="en-US"/>
            </a:lvl2pPr>
            <a:lvl3pPr>
              <a:defRPr lang="en-US"/>
            </a:lvl3pPr>
            <a:lvl4pPr>
              <a:defRPr lang="en-US"/>
            </a:lvl4pPr>
            <a:lvl5pPr>
              <a:defRPr lang="en-US"/>
            </a:lvl5pPr>
            <a:lvl6pPr>
              <a:defRPr lang="pt-PT"/>
            </a:lvl6pPr>
            <a:lvl7pPr>
              <a:defRPr lang="pt-PT"/>
            </a:lvl7pPr>
            <a:lvl8pPr>
              <a:defRPr lang="pt-PT"/>
            </a:lvl8pPr>
            <a:lvl9pPr>
              <a:defRPr lang="pt-PT"/>
            </a:lvl9pPr>
          </a:lstStyle>
          <a:p>
            <a:pPr>
              <a:defRPr lang="en-US" cap="all"/>
            </a:pPr>
            <a:r>
              <a:t>Click to edit Master text styles</a:t>
            </a:r>
          </a:p>
        </p:txBody>
      </p:sp>
      <p:sp>
        <p:nvSpPr>
          <p:cNvPr id="6" name="Date Placeholder 3"/>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B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4058-16DE-CBB6-9026-E0E30E6866B5}" type="datetime1">
              <a:t>05-04-2022</a:t>
            </a:fld>
            <a:endParaRPr/>
          </a:p>
        </p:txBody>
      </p:sp>
      <p:sp>
        <p:nvSpPr>
          <p:cNvPr id="7" name="Footer Placeholder 4"/>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DzJ7g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8" name="Slide Number Placeholder 5"/>
          <p:cNvSpPr>
            <a:spLocks noGrp="1" noChangeArrowheads="1"/>
            <a:extLst>
              <a:ext uri="smNativeData">
                <pr:smNativeData xmlns="" xmlns:p14="http://schemas.microsoft.com/office/powerpoint/2010/main" xmlns:pr="smNativeData"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6868-26DE-CB9E-9026-D0CB26686685}"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Content Placeholder 2"/>
          <p:cNvSpPr>
            <a:spLocks noGrp="1" noChangeArrowheads="1"/>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AAkAAJASAABzJwAAEAAAACYAAAAIAAAAAYAAAAAAAAA="/>
              </a:ext>
            </a:extLst>
          </p:cNvSpPr>
          <p:nvPr>
            <p:ph idx="1"/>
          </p:nvPr>
        </p:nvSpPr>
        <p:spPr>
          <a:xfrm>
            <a:off x="617220" y="1463040"/>
            <a:ext cx="2400300" cy="4949825"/>
          </a:xfrm>
        </p:spPr>
        <p:txBody>
          <a:bodyPr/>
          <a:lstStyle>
            <a:lvl1pPr>
              <a:defRPr lang="en-US" sz="2800"/>
            </a:lvl1pPr>
            <a:lvl2pPr>
              <a:defRPr lang="en-US" sz="2400"/>
            </a:lvl2pPr>
            <a:lvl3pPr>
              <a:defRPr lang="en-US" sz="2000"/>
            </a:lvl3pPr>
            <a:lvl4pPr>
              <a:defRPr lang="en-US" sz="1800"/>
            </a:lvl4pPr>
            <a:lvl5pPr>
              <a:defRPr lang="en-US" sz="1800"/>
            </a:lvl5pPr>
            <a:lvl6pPr>
              <a:defRPr lang="pt-PT"/>
            </a:lvl6pPr>
            <a:lvl7pPr>
              <a:defRPr lang="pt-PT"/>
            </a:lvl7pPr>
            <a:lvl8pPr>
              <a:defRPr lang="pt-PT"/>
            </a:lvl8pPr>
            <a:lvl9pPr>
              <a:defRPr lang="pt-PT"/>
            </a:lvl9p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3" name="Content Placeholder 3"/>
          <p:cNvSpPr>
            <a:spLocks noGrp="1" noChangeArrowheads="1"/>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vFQAAAAkAAHMkAABzJwAAEAAAACYAAAAIAAAAAYAAAAAAAAA="/>
              </a:ext>
            </a:extLst>
          </p:cNvSpPr>
          <p:nvPr>
            <p:ph idx="2"/>
          </p:nvPr>
        </p:nvSpPr>
        <p:spPr>
          <a:xfrm>
            <a:off x="3524885" y="1463040"/>
            <a:ext cx="2400300" cy="4949825"/>
          </a:xfrm>
        </p:spPr>
        <p:txBody>
          <a:bodyPr/>
          <a:lstStyle>
            <a:lvl1pPr>
              <a:defRPr lang="en-US" sz="2800"/>
            </a:lvl1pPr>
            <a:lvl2pPr>
              <a:defRPr lang="en-US" sz="2400"/>
            </a:lvl2pPr>
            <a:lvl3pPr>
              <a:defRPr lang="en-US" sz="2000"/>
            </a:lvl3pPr>
            <a:lvl4pPr>
              <a:defRPr lang="en-US" sz="1800"/>
            </a:lvl4pPr>
            <a:lvl5pPr>
              <a:defRPr lang="en-US" sz="1800"/>
            </a:lvl5pPr>
            <a:lvl6pPr>
              <a:defRPr lang="pt-PT"/>
            </a:lvl6pPr>
            <a:lvl7pPr>
              <a:defRPr lang="pt-PT"/>
            </a:lvl7pPr>
            <a:lvl8pPr>
              <a:defRPr lang="pt-PT"/>
            </a:lvl8pPr>
            <a:lvl9pPr>
              <a:defRPr lang="pt-PT"/>
            </a:lvl9p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4"/>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094E-00DE-CBFF-9026-F6AA476866A3}" type="datetime1">
              <a:t>05-04-2022</a:t>
            </a:fld>
            <a:endParaRPr/>
          </a:p>
        </p:txBody>
      </p:sp>
      <p:sp>
        <p:nvSpPr>
          <p:cNvPr id="5" name="Footer Placeholder 5"/>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6" name="Slide Number Placeholder 6"/>
          <p:cNvSpPr>
            <a:spLocks noGrp="1" noChangeArrowheads="1"/>
            <a:extLst>
              <a:ext uri="smNativeData">
                <pr:smNativeData xmlns="" xmlns:p14="http://schemas.microsoft.com/office/powerpoint/2010/main" xmlns:pr="smNativeData"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5F4C-02DE-CBA9-9026-F4FC116866A1}" type="slidenum">
              <a:t>‹#›</a:t>
            </a:fld>
            <a:endParaRPr/>
          </a:p>
        </p:txBody>
      </p:sp>
      <p:sp>
        <p:nvSpPr>
          <p:cNvPr id="7" name="Title 7"/>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AAMAAH8mAACABwAAEAAAACYAAAAIAAAAAAAAAAAAAAA="/>
              </a:ext>
            </a:extLst>
          </p:cNvSpPr>
          <p:nvPr>
            <p:ph type="title"/>
          </p:nvPr>
        </p:nvSpPr>
        <p:spPr/>
        <p:txBody>
          <a:bodyPr/>
          <a:lstStyle/>
          <a:p>
            <a:pPr>
              <a:defRPr lang="en-US" cap="all"/>
            </a:pPr>
            <a:r>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AAMAAH8mAACABwAAEAAAACYAAAAIAAAAAAAAAAAAAAA="/>
              </a:ext>
            </a:extLst>
          </p:cNvSpPr>
          <p:nvPr>
            <p:ph type="title"/>
          </p:nvPr>
        </p:nvSpPr>
        <p:spPr/>
        <p:txBody>
          <a:bodyPr/>
          <a:lstStyle/>
          <a:p>
            <a:pPr>
              <a:defRPr lang="en-US" cap="all"/>
            </a:pPr>
            <a:r>
              <a:t>Click to edit Master title style</a:t>
            </a:r>
          </a:p>
        </p:txBody>
      </p:sp>
      <p:sp>
        <p:nvSpPr>
          <p:cNvPr id="3" name="Text Placeholder 2"/>
          <p:cNvSpPr>
            <a:spLocks noGrp="1" noChangeArrowheads="1"/>
            <a:extLst>
              <a:ext uri="smNativeData">
                <pr:smNativeData xmlns="" xmlns:p14="http://schemas.microsoft.com/office/powerpoint/2010/main" xmlns:pr="smNativeData" val="SMDATA_13_tpWbXRMAAAAlAAAAZAAAAA0AAAAAkAAAAEgAAACQAAAASAAAAAAAAAAC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DdlQi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AAkAAJASAACADQAAEAAAACYAAAAIAAAAgYAAAAAAAAA="/>
              </a:ext>
            </a:extLst>
          </p:cNvSpPr>
          <p:nvPr>
            <p:ph idx="1"/>
          </p:nvPr>
        </p:nvSpPr>
        <p:spPr>
          <a:xfrm>
            <a:off x="617220" y="1463040"/>
            <a:ext cx="2400300" cy="731520"/>
          </a:xfrm>
        </p:spPr>
        <p:txBody>
          <a:bodyPr vert="horz" wrap="square" lIns="91440" tIns="45720" rIns="91440" bIns="45720" numCol="1" spcCol="215900" anchor="b">
            <a:prstTxWarp prst="textNoShape">
              <a:avLst/>
            </a:prstTxWarp>
          </a:bodyPr>
          <a:lstStyle>
            <a:lvl1pPr marL="0" indent="0">
              <a:spcBef>
                <a:spcPts val="0"/>
              </a:spcBef>
              <a:defRPr lang="en-US" sz="1400" b="0" cap="all" spc="80">
                <a:latin typeface="Franklin Gothic Book" pitchFamily="2" charset="0"/>
                <a:ea typeface="Calibri" pitchFamily="2" charset="0"/>
                <a:cs typeface="Calibri" pitchFamily="2" charset="0"/>
              </a:defRPr>
            </a:lvl1pPr>
            <a:lvl2pPr>
              <a:defRPr lang="en-US"/>
            </a:lvl2pPr>
            <a:lvl3pPr>
              <a:defRPr lang="en-US"/>
            </a:lvl3pPr>
            <a:lvl4pPr>
              <a:defRPr lang="en-US"/>
            </a:lvl4pPr>
            <a:lvl5pPr>
              <a:defRPr lang="en-US"/>
            </a:lvl5pPr>
            <a:lvl6pPr>
              <a:defRPr lang="pt-PT"/>
            </a:lvl6pPr>
            <a:lvl7pPr>
              <a:defRPr lang="pt-PT"/>
            </a:lvl7pPr>
            <a:lvl8pPr>
              <a:defRPr lang="pt-PT"/>
            </a:lvl8pPr>
            <a:lvl9pPr>
              <a:defRPr lang="pt-PT"/>
            </a:lvl9pPr>
          </a:lstStyle>
          <a:p>
            <a:pPr>
              <a:defRPr lang="en-US" cap="all"/>
            </a:pPr>
            <a:r>
              <a:t>Click to edit Master text styles</a:t>
            </a:r>
          </a:p>
        </p:txBody>
      </p:sp>
      <p:sp>
        <p:nvSpPr>
          <p:cNvPr id="4" name="Content Placeholder 3"/>
          <p:cNvSpPr>
            <a:spLocks noGrp="1" noChangeArrowheads="1"/>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IAwAA9Q0AAIwSAAB1JwAAEAAAACYAAAAIAAAAAYAAAAAAAAA="/>
              </a:ext>
            </a:extLst>
          </p:cNvSpPr>
          <p:nvPr>
            <p:ph idx="2"/>
          </p:nvPr>
        </p:nvSpPr>
        <p:spPr>
          <a:xfrm>
            <a:off x="614680" y="2268855"/>
            <a:ext cx="2400300" cy="4145280"/>
          </a:xfrm>
        </p:spPr>
        <p:txBody>
          <a:bodyPr/>
          <a:lstStyle>
            <a:lvl1pPr>
              <a:defRPr lang="en-US" sz="2400"/>
            </a:lvl1pPr>
            <a:lvl2pPr>
              <a:defRPr lang="en-US" sz="2000"/>
            </a:lvl2pPr>
            <a:lvl3pPr>
              <a:defRPr lang="en-US" sz="1800"/>
            </a:lvl3pPr>
            <a:lvl4pPr>
              <a:defRPr lang="en-US"/>
            </a:lvl4pPr>
            <a:lvl5pPr>
              <a:defRPr lang="en-US"/>
            </a:lvl5pPr>
            <a:lvl6pPr>
              <a:defRPr lang="pt-PT"/>
            </a:lvl6pPr>
            <a:lvl7pPr>
              <a:defRPr lang="pt-PT"/>
            </a:lvl7pPr>
            <a:lvl8pPr>
              <a:defRPr lang="pt-PT"/>
            </a:lvl8pPr>
            <a:lvl9pPr>
              <a:defRPr lang="pt-PT"/>
            </a:lvl9p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5" name="Text Placeholder 4"/>
          <p:cNvSpPr>
            <a:spLocks noGrp="1" noChangeArrowheads="1"/>
            <a:extLst>
              <a:ext uri="smNativeData">
                <pr:smNativeData xmlns="" xmlns:p14="http://schemas.microsoft.com/office/powerpoint/2010/main" xmlns:pr="smNativeData" val="SMDATA_13_tpWbXRMAAAAlAAAAZAAAAA0AAAAAkAAAAEgAAACQAAAASAAAAAAAAAAC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vFQAAAAkAAHMkAACADQAAEAAAACYAAAAIAAAAgYAAAAAAAAA="/>
              </a:ext>
            </a:extLst>
          </p:cNvSpPr>
          <p:nvPr>
            <p:ph idx="3"/>
          </p:nvPr>
        </p:nvSpPr>
        <p:spPr>
          <a:xfrm>
            <a:off x="3524885" y="1463040"/>
            <a:ext cx="2400300" cy="731520"/>
          </a:xfrm>
        </p:spPr>
        <p:txBody>
          <a:bodyPr vert="horz" wrap="square" lIns="91440" tIns="45720" rIns="91440" bIns="45720" numCol="1" spcCol="215900" anchor="b">
            <a:prstTxWarp prst="textNoShape">
              <a:avLst/>
            </a:prstTxWarp>
          </a:bodyPr>
          <a:lstStyle>
            <a:lvl1pPr marL="0" indent="0">
              <a:spcBef>
                <a:spcPts val="0"/>
              </a:spcBef>
              <a:defRPr lang="en-US" sz="1400" b="0" cap="all" spc="80">
                <a:latin typeface="Franklin Gothic Book" pitchFamily="2" charset="0"/>
                <a:ea typeface="Calibri" pitchFamily="2" charset="0"/>
                <a:cs typeface="Calibri" pitchFamily="2" charset="0"/>
              </a:defRPr>
            </a:lvl1pPr>
            <a:lvl2pPr>
              <a:defRPr lang="en-US"/>
            </a:lvl2pPr>
            <a:lvl3pPr>
              <a:defRPr lang="en-US"/>
            </a:lvl3pPr>
            <a:lvl4pPr>
              <a:defRPr lang="en-US"/>
            </a:lvl4pPr>
            <a:lvl5pPr>
              <a:defRPr lang="en-US"/>
            </a:lvl5pPr>
            <a:lvl6pPr>
              <a:defRPr lang="pt-PT"/>
            </a:lvl6pPr>
            <a:lvl7pPr>
              <a:defRPr lang="pt-PT"/>
            </a:lvl7pPr>
            <a:lvl8pPr>
              <a:defRPr lang="pt-PT"/>
            </a:lvl8pPr>
            <a:lvl9pPr>
              <a:defRPr lang="pt-PT"/>
            </a:lvl9pPr>
          </a:lstStyle>
          <a:p>
            <a:pPr>
              <a:defRPr lang="en-US" cap="all"/>
            </a:pPr>
            <a:r>
              <a:t>Click to edit Master text styles</a:t>
            </a:r>
          </a:p>
        </p:txBody>
      </p:sp>
      <p:sp>
        <p:nvSpPr>
          <p:cNvPr id="6" name="Content Placeholder 5"/>
          <p:cNvSpPr>
            <a:spLocks noGrp="1" noChangeArrowheads="1"/>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vFQAA9Q0AAHMkAAB1JwAAEAAAACYAAAAIAAAAAYAAAAAAAAA="/>
              </a:ext>
            </a:extLst>
          </p:cNvSpPr>
          <p:nvPr>
            <p:ph idx="4"/>
          </p:nvPr>
        </p:nvSpPr>
        <p:spPr>
          <a:xfrm>
            <a:off x="3524885" y="2268855"/>
            <a:ext cx="2400300" cy="4145280"/>
          </a:xfrm>
        </p:spPr>
        <p:txBody>
          <a:bodyPr/>
          <a:lstStyle>
            <a:lvl1pPr>
              <a:defRPr lang="en-US" sz="2400"/>
            </a:lvl1pPr>
            <a:lvl2pPr>
              <a:defRPr lang="en-US" sz="2000"/>
            </a:lvl2pPr>
            <a:lvl3pPr>
              <a:defRPr lang="en-US" sz="1800"/>
            </a:lvl3pPr>
            <a:lvl4pPr>
              <a:defRPr lang="en-US"/>
            </a:lvl4pPr>
            <a:lvl5pPr>
              <a:defRPr lang="en-US"/>
            </a:lvl5pPr>
            <a:lvl6pPr>
              <a:defRPr lang="pt-PT"/>
            </a:lvl6pPr>
            <a:lvl7pPr>
              <a:defRPr lang="pt-PT"/>
            </a:lvl7pPr>
            <a:lvl8pPr>
              <a:defRPr lang="pt-PT"/>
            </a:lvl8pPr>
            <a:lvl9pPr>
              <a:defRPr lang="pt-PT"/>
            </a:lvl9p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7" name="Date Placeholder 6"/>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280E-40DE-CBDE-9026-B68B666866E3}" type="datetime1">
              <a:t>05-04-2022</a:t>
            </a:fld>
            <a:endParaRPr/>
          </a:p>
        </p:txBody>
      </p:sp>
      <p:sp>
        <p:nvSpPr>
          <p:cNvPr id="8" name="Footer Placeholder 7"/>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9" name="Slide Number Placeholder 8"/>
          <p:cNvSpPr>
            <a:spLocks noGrp="1" noChangeArrowheads="1"/>
            <a:extLst>
              <a:ext uri="smNativeData">
                <pr:smNativeData xmlns="" xmlns:p14="http://schemas.microsoft.com/office/powerpoint/2010/main" xmlns:pr="smNativeData"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5BA9-E7DE-CBAD-9026-11F815686644}"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B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AAMAAH8mAACABwAAEAAAACYAAAAIAAAAAAAAAAAAAAA="/>
              </a:ext>
            </a:extLst>
          </p:cNvSpPr>
          <p:nvPr>
            <p:ph type="title"/>
          </p:nvPr>
        </p:nvSpPr>
        <p:spPr/>
        <p:txBody>
          <a:bodyPr/>
          <a:lstStyle/>
          <a:p>
            <a:pPr>
              <a:defRPr lang="en-US" cap="all"/>
            </a:pPr>
            <a:r>
              <a:t>Click to edit Master title style</a:t>
            </a:r>
          </a:p>
        </p:txBody>
      </p:sp>
      <p:sp>
        <p:nvSpPr>
          <p:cNvPr id="3" name="Date Placeholder 2"/>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0774-3ADE-CBF1-9026-CCA449686699}" type="datetime1">
              <a:t>05-04-2022</a:t>
            </a:fld>
            <a:endParaRPr/>
          </a:p>
        </p:txBody>
      </p:sp>
      <p:sp>
        <p:nvSpPr>
          <p:cNvPr id="4" name="Footer Placeholder 3"/>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5" name="Slide Number Placeholder 4"/>
          <p:cNvSpPr>
            <a:spLocks noGrp="1" noChangeArrowheads="1"/>
            <a:extLst>
              <a:ext uri="smNativeData">
                <pr:smNativeData xmlns="" xmlns:p14="http://schemas.microsoft.com/office/powerpoint/2010/main" xmlns:pr="smNativeData"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0558-16DE-CBF3-9026-E0A64B6866B5}" type="slidenum">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23BD-F3DE-CBD5-9026-05806D686650}" type="datetime1">
              <a:t>05-04-2022</a:t>
            </a:fld>
            <a:endParaRPr/>
          </a:p>
        </p:txBody>
      </p:sp>
      <p:sp>
        <p:nvSpPr>
          <p:cNvPr id="3" name="Footer Placeholder 2"/>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4" name="Slide Number Placeholder 3"/>
          <p:cNvSpPr>
            <a:spLocks noGrp="1" noChangeArrowheads="1"/>
            <a:extLst>
              <a:ext uri="smNativeData">
                <pr:smNativeData xmlns="" xmlns:p14="http://schemas.microsoft.com/office/powerpoint/2010/main" xmlns:pr="smNativeData"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0E72-3CDE-CBF8-9026-CAAD4068669F}" type="slidenum">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Right Triangle 16"/>
          <p:cNvSpPr>
            <a:extLst>
              <a:ext uri="smNativeData">
                <pr:smNativeData xmlns="" xmlns:p14="http://schemas.microsoft.com/office/powerpoint/2010/main" xmlns:pr="smNativeData" val="SMDATA_13_tpWbXRMAAAAlAAAACwAAAA0AAAAAkAAAAEgAAACQAAAASAAAAAAAAAABAAAAAAAAAAEAAABQAAAAAAAAAAAA4D8AAAAAAADgPwAAAAAAAOA/AAAAAAAA4D8AAAAAAADgPwAAAAAAAOA/AAAAAAAA4D8AAAAAAADgPwAAAAAAAOA/AAAAAAAA4D8CAAAAjAAAAAEAAAAAAAAA+Wob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xMgAMAAAAEAAAAAAAAAAAAAAAAAAAAAAAAAAeAAAAaAAAAAAAAAAAAAAAAAAAAAAAAAAAAAAAECcAABAnAAAAAAAAAAAAAAAAAAAAAAAAAAAAAAAAAAAAAAAAAAAAABQAAAAAAAAAwMD/AAAAAABkAAAAMgAAAAAAAABkAAAAAAAAAH9/fwAKAAAAHwAAAFQAAAD5ahsAAAAAAQAAAAAAAAAAAAAAAAAAAAAAAAAAAAAAAAAAAAAAAAAAAAAAAn9/fwAAAAADzMzMAMDA/wB/f38AAAAAAAAAAAAAAAAAAAAAAAAAAAAhAAAAGAAAABQAAAAAAAAAuBUAAHsQAABAOAAAEAAAACYAAAAIAAAA//////////8="/>
              </a:ext>
            </a:extLst>
          </p:cNvSpPr>
          <p:nvPr/>
        </p:nvSpPr>
        <p:spPr>
          <a:xfrm>
            <a:off x="0" y="3530600"/>
            <a:ext cx="2679065" cy="5613400"/>
          </a:xfrm>
          <a:custGeom>
            <a:avLst/>
            <a:gdLst/>
            <a:ahLst/>
            <a:cxnLst/>
            <a:rect l="0" t="0" r="2679065" b="5613400"/>
            <a:pathLst>
              <a:path w="2679065" h="5613400">
                <a:moveTo>
                  <a:pt x="0" y="5613400"/>
                </a:moveTo>
                <a:lnTo>
                  <a:pt x="0" y="0"/>
                </a:lnTo>
                <a:lnTo>
                  <a:pt x="2679065" y="5613400"/>
                </a:lnTo>
                <a:close/>
              </a:path>
            </a:pathLst>
          </a:custGeom>
          <a:solidFill>
            <a:srgbClr val="F96A1B"/>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3" name="Right Triangle 17"/>
          <p:cNvSpPr>
            <a:extLst>
              <a:ext uri="smNativeData">
                <pr:smNativeData xmlns="" xmlns:p14="http://schemas.microsoft.com/office/powerpoint/2010/main" xmlns:pr="smNativeData" val="SMDATA_13_tpWbXRMAAAAlAAAACwAAAA0AAAAAkAAAAEgAAACQAAAASAAAAAAAAAABAAAAAAAAAAEAAABQAAAAAAAAAAAA4D8AAAAAAADgPwAAAAAAAOA/AAAAAAAA4D8AAAAAAADgPwAAAAAAAOA/AAAAAAAA4D8AAAAAAADgPwAAAAAAAOA/AAAAAAAA4D8CAAAAjAAAAAEAAAAAAAAACKHZAP///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Jhh9AEMAAAAEAAAAAAAAAAAAAAAAAAAAAAAAAAeAAAAaAAAAAAAAAAAAAAAAAAAAAAAAAAAAAAAECcAABAnAAAAAAAAAAAAAAAAAAAAAAAAAAAAAAAAAAAAAAAAAAAAABQAAAAAAAAAwMD/AAAAAABkAAAAMgAAAAAAAABkAAAAAAAAAH9/fwAKAAAAHwAAAFQAAAAIodkAAAAAAQAAAAAAAAAAAAAAAAAAAAAAAAAAAAAAAAAAAAAAAAAAAAAAAn9/fwAAAAADzMzMAMDA/wB/f38AAAAAAAAAAAAAAAAAAAAAAAAAAAAhAAAAGAAAABQAAAAAAAAAAAAAAKQjAABAOAAAEAAAACYAAAAIAAAA//////////8="/>
              </a:ext>
            </a:extLst>
          </p:cNvSpPr>
          <p:nvPr/>
        </p:nvSpPr>
        <p:spPr>
          <a:xfrm rot="5400012">
            <a:off x="-1675130" y="1675130"/>
            <a:ext cx="9144000" cy="5793740"/>
          </a:xfrm>
          <a:custGeom>
            <a:avLst/>
            <a:gdLst/>
            <a:ahLst/>
            <a:cxnLst/>
            <a:rect l="0" t="0" r="9144000" b="5793740"/>
            <a:pathLst>
              <a:path w="9144000" h="5793740">
                <a:moveTo>
                  <a:pt x="0" y="9144248"/>
                </a:moveTo>
                <a:lnTo>
                  <a:pt x="0" y="0"/>
                </a:lnTo>
                <a:lnTo>
                  <a:pt x="5793583" y="9144248"/>
                </a:lnTo>
                <a:close/>
              </a:path>
            </a:pathLst>
          </a:custGeom>
          <a:solidFill>
            <a:srgbClr val="08A1D9">
              <a:alpha val="79000"/>
            </a:srgbClr>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4" name="Title 1"/>
          <p:cNvSpPr>
            <a:spLocks noGrp="1" noChangeArrowheads="1"/>
            <a:extLst>
              <a:ext uri="smNativeData">
                <pr:smNativeData xmlns="" xmlns:p14="http://schemas.microsoft.com/office/powerpoint/2010/main" xmlns:pr="smNativeData" val="SMDATA_13_tpWbXRMAAAAlAAAAZAAAAA0AAAAAkAAAAEgAAACQAAAAAAAAAAAAAAAC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B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fAwAA7QwAAKsbAADdFQAAEAAAACYAAAAIAAAAoYIAAAAAAAA="/>
              </a:ext>
            </a:extLst>
          </p:cNvSpPr>
          <p:nvPr>
            <p:ph type="title"/>
          </p:nvPr>
        </p:nvSpPr>
        <p:spPr>
          <a:xfrm rot="19139998">
            <a:off x="588645" y="2101215"/>
            <a:ext cx="3909060" cy="1452880"/>
          </a:xfrm>
        </p:spPr>
        <p:txBody>
          <a:bodyPr vert="horz" wrap="square" lIns="91440" tIns="45720" rIns="91440" bIns="0" numCol="1" spcCol="215900" anchor="b">
            <a:prstTxWarp prst="textNoShape">
              <a:avLst/>
            </a:prstTxWarp>
          </a:bodyPr>
          <a:lstStyle>
            <a:lvl1pPr>
              <a:defRPr lang="en-US" cap="all">
                <a:solidFill>
                  <a:srgbClr val="FFFFFF"/>
                </a:solidFill>
              </a:defRPr>
            </a:lvl1pPr>
            <a:lvl2pPr>
              <a:defRPr lang="pt-PT"/>
            </a:lvl2pPr>
            <a:lvl3pPr>
              <a:defRPr lang="pt-PT"/>
            </a:lvl3pPr>
            <a:lvl4pPr>
              <a:defRPr lang="pt-PT"/>
            </a:lvl4pPr>
            <a:lvl5pPr>
              <a:defRPr lang="pt-PT"/>
            </a:lvl5pPr>
            <a:lvl6pPr>
              <a:defRPr lang="pt-PT"/>
            </a:lvl6pPr>
            <a:lvl7pPr>
              <a:defRPr lang="pt-PT"/>
            </a:lvl7pPr>
            <a:lvl8pPr>
              <a:defRPr lang="pt-PT"/>
            </a:lvl8pPr>
            <a:lvl9pPr>
              <a:defRPr lang="pt-PT"/>
            </a:lvl9pPr>
          </a:lstStyle>
          <a:p>
            <a:pPr>
              <a:defRPr lang="en-US" cap="all"/>
            </a:pPr>
            <a:r>
              <a:t>Click to edit Master title style</a:t>
            </a:r>
          </a:p>
        </p:txBody>
      </p:sp>
      <p:sp>
        <p:nvSpPr>
          <p:cNvPr id="5" name="Content Placeholder 2"/>
          <p:cNvSpPr>
            <a:spLocks noGrp="1" noChangeArrowheads="1"/>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FQAAexUAAHsnAADAMAAAEAAAACYAAAAIAAAAAYAAAAAAAAA="/>
              </a:ext>
            </a:extLst>
          </p:cNvSpPr>
          <p:nvPr>
            <p:ph idx="1"/>
          </p:nvPr>
        </p:nvSpPr>
        <p:spPr>
          <a:xfrm>
            <a:off x="3562350" y="3491865"/>
            <a:ext cx="2855595" cy="4432935"/>
          </a:xfrm>
        </p:spPr>
        <p:txBody>
          <a:bodyPr/>
          <a:lstStyle>
            <a:lvl1pPr>
              <a:defRPr lang="en-US" sz="3200"/>
            </a:lvl1pPr>
            <a:lvl2pPr>
              <a:defRPr lang="en-US" sz="2800"/>
            </a:lvl2pPr>
            <a:lvl3pPr>
              <a:defRPr lang="en-US" sz="2400"/>
            </a:lvl3pPr>
            <a:lvl4pPr>
              <a:defRPr lang="en-US" sz="2000"/>
            </a:lvl4pPr>
            <a:lvl5pPr>
              <a:defRPr lang="en-US" sz="2000"/>
            </a:lvl5pPr>
            <a:lvl6pPr>
              <a:defRPr lang="pt-PT"/>
            </a:lvl6pPr>
            <a:lvl7pPr>
              <a:defRPr lang="pt-PT"/>
            </a:lvl7pPr>
            <a:lvl8pPr>
              <a:defRPr lang="pt-PT"/>
            </a:lvl8pPr>
            <a:lvl9pPr>
              <a:defRPr lang="pt-PT"/>
            </a:lvl9p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6" name="Text Placeholder 3"/>
          <p:cNvSpPr>
            <a:spLocks noGrp="1" noChangeArrowheads="1"/>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9BQAAfBIAALkgAACYFwAAEAAAACYAAAAIAAAAAYIAAAAAAAA="/>
              </a:ext>
            </a:extLst>
          </p:cNvSpPr>
          <p:nvPr>
            <p:ph idx="2"/>
          </p:nvPr>
        </p:nvSpPr>
        <p:spPr>
          <a:xfrm rot="19139998">
            <a:off x="973455" y="3004820"/>
            <a:ext cx="4345940" cy="830580"/>
          </a:xfrm>
        </p:spPr>
        <p:txBody>
          <a:bodyPr/>
          <a:lstStyle>
            <a:lvl1pPr marL="0" indent="0">
              <a:spcBef>
                <a:spcPts val="300"/>
              </a:spcBef>
              <a:defRPr lang="en-US" sz="1400">
                <a:solidFill>
                  <a:srgbClr val="FFFFFF"/>
                </a:solidFill>
              </a:defRPr>
            </a:lvl1pPr>
            <a:lvl2pPr>
              <a:defRPr lang="en-US"/>
            </a:lvl2pPr>
            <a:lvl3pPr>
              <a:defRPr lang="en-US"/>
            </a:lvl3pPr>
            <a:lvl4pPr>
              <a:defRPr lang="en-US"/>
            </a:lvl4pPr>
            <a:lvl5pPr>
              <a:defRPr lang="en-US"/>
            </a:lvl5pPr>
            <a:lvl6pPr>
              <a:defRPr lang="pt-PT"/>
            </a:lvl6pPr>
            <a:lvl7pPr>
              <a:defRPr lang="pt-PT"/>
            </a:lvl7pPr>
            <a:lvl8pPr>
              <a:defRPr lang="pt-PT"/>
            </a:lvl8pPr>
            <a:lvl9pPr>
              <a:defRPr lang="pt-PT"/>
            </a:lvl9pPr>
          </a:lstStyle>
          <a:p>
            <a:pPr>
              <a:defRPr lang="en-US"/>
            </a:pPr>
            <a:r>
              <a:t>Click to edit Master text styles</a:t>
            </a:r>
          </a:p>
        </p:txBody>
      </p:sp>
      <p:sp>
        <p:nvSpPr>
          <p:cNvPr id="7" name="Date Placeholder 4"/>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724A-04DE-CB84-9026-F2D13C6866A7}" type="datetime1">
              <a:t>05-04-2022</a:t>
            </a:fld>
            <a:endParaRPr/>
          </a:p>
        </p:txBody>
      </p:sp>
      <p:sp>
        <p:nvSpPr>
          <p:cNvPr id="8" name="Footer Placeholder 5"/>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IAAAAAAAAA="/>
              </a:ext>
            </a:extLst>
          </p:cNvSpPr>
          <p:nvPr>
            <p:ph type="ftr" sz="quarter" idx="9"/>
          </p:nvPr>
        </p:nvSpPr>
        <p:spPr/>
        <p:txBody>
          <a:bodyPr/>
          <a:lstStyle>
            <a:lvl1pPr>
              <a:defRPr lang="pt-PT" cap="all">
                <a:solidFill>
                  <a:srgbClr val="434342"/>
                </a:solidFill>
              </a:defRPr>
            </a:lvl1pPr>
          </a:lstStyle>
          <a:p>
            <a:pPr>
              <a:defRPr lang="pt-PT" cap="all"/>
            </a:pPr>
            <a:endParaRPr/>
          </a:p>
        </p:txBody>
      </p:sp>
      <p:sp>
        <p:nvSpPr>
          <p:cNvPr id="9" name="Slide Number Placeholder 6"/>
          <p:cNvSpPr>
            <a:spLocks noGrp="1" noChangeArrowheads="1"/>
            <a:extLst>
              <a:ext uri="smNativeData">
                <pr:smNativeData xmlns="" xmlns:p14="http://schemas.microsoft.com/office/powerpoint/2010/main" xmlns:pr="smNativeData"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ENDQg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Q0NCAH9/fwAAAAADzMzMAMDA/wB/f38AAAAAAAAAAAAAAAAAAAAAAAAAAAAhAAAAGAAAABQAAADCJgAAnTIAABQpAAC9NgAAEAAAACYAAAAIAAAAAIAAAIAfAAA="/>
              </a:ext>
            </a:extLst>
          </p:cNvSpPr>
          <p:nvPr>
            <p:ph type="sldNum" sz="quarter" idx="8"/>
          </p:nvPr>
        </p:nvSpPr>
        <p:spPr>
          <a:ln w="19050" cap="flat" cmpd="sng" algn="ctr">
            <a:solidFill>
              <a:srgbClr val="434342"/>
            </a:solidFill>
            <a:prstDash val="solid"/>
            <a:headEnd type="none"/>
            <a:tailEnd type="none"/>
          </a:ln>
        </p:spPr>
        <p:txBody>
          <a:bodyPr/>
          <a:lstStyle>
            <a:lvl1pPr>
              <a:defRPr lang="pt-PT">
                <a:solidFill>
                  <a:srgbClr val="434342"/>
                </a:solidFill>
              </a:defRPr>
            </a:lvl1pPr>
          </a:lstStyle>
          <a:p>
            <a:pPr>
              <a:defRPr lang="pt-PT"/>
            </a:pPr>
            <a:fld id="{339E77FE-B0DE-CB81-9026-46D439686613}" type="slidenum">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Picture Placeholder 10"/>
          <p:cNvSpPr>
            <a:spLocks noGrp="1" noChangeArrowheads="1"/>
            <a:extLst>
              <a:ext uri="smNativeData">
                <pr:smNativeData xmlns="" xmlns:p14="http://schemas.microsoft.com/office/powerpoint/2010/main" xmlns:pr="smNativeData" val="SMDATA_13_tpWbXRMAAAAlAAAAZAAAAA0AAAAAkAAAAEgAAAAgAQAASAAAAAAAAAABAAAAAAAAAAEAAABQAAAAAAAAAAAA4D8AAAAAAADgPwAAAAAAAOA/AAAAAAAA4D8AAAAAAADgPwAAAAAAAOA/AAAAAAAA4D8AAAAAAADgPwAAAAAAAOA/AAAAAAAA4D8CAAAAjAAAAAEAAAAAAAAACKHZAP///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IodkAAAAAAQAAAAAAAAAAAAAAAAAAAAAAAAAAAAAAAAAAAAAAAAAAAAAAAn9/fwAAAAADzMzMAMDA/wB/f38AAAAAAAAAAAAAAAAAAAAAAAAAAAAhAAAAGAAAABQAAABcCQAAAAAAADAqAABAOAAAEAAAACYAAAAIAAAAiYAAAH8AAAA="/>
              </a:ext>
            </a:extLst>
          </p:cNvSpPr>
          <p:nvPr>
            <p:ph type="pic" idx="1"/>
          </p:nvPr>
        </p:nvSpPr>
        <p:spPr>
          <a:xfrm>
            <a:off x="1521460" y="0"/>
            <a:ext cx="5336540" cy="9144000"/>
          </a:xfrm>
          <a:solidFill>
            <a:srgbClr val="08A1D9">
              <a:alpha val="79000"/>
            </a:srgbClr>
          </a:solidFill>
        </p:spPr>
        <p:txBody>
          <a:bodyPr vert="horz" wrap="square" lIns="91440" tIns="45720" rIns="182880" bIns="45720" numCol="1" spcCol="215900" anchor="ctr">
            <a:prstTxWarp prst="textNoShape">
              <a:avLst/>
            </a:prstTxWarp>
          </a:bodyPr>
          <a:lstStyle>
            <a:lvl1pPr algn="r">
              <a:defRPr lang="en-US"/>
            </a:lvl1pPr>
            <a:lvl2pPr>
              <a:defRPr lang="en-US"/>
            </a:lvl2pPr>
            <a:lvl3pPr>
              <a:defRPr lang="en-US"/>
            </a:lvl3pPr>
            <a:lvl4pPr>
              <a:defRPr lang="en-US"/>
            </a:lvl4pPr>
            <a:lvl5pPr>
              <a:defRPr lang="en-US"/>
            </a:lvl5pPr>
            <a:lvl6pPr>
              <a:defRPr lang="pt-PT"/>
            </a:lvl6pPr>
            <a:lvl7pPr>
              <a:defRPr lang="pt-PT"/>
            </a:lvl7pPr>
            <a:lvl8pPr>
              <a:defRPr lang="pt-PT"/>
            </a:lvl8pPr>
            <a:lvl9pPr>
              <a:defRPr lang="pt-PT"/>
            </a:lvl9pPr>
          </a:lstStyle>
          <a:p>
            <a:pPr>
              <a:defRPr lang="en-US"/>
            </a:pPr>
            <a:r>
              <a:t>Click icon to add picture</a:t>
            </a:r>
          </a:p>
        </p:txBody>
      </p:sp>
      <p:sp>
        <p:nvSpPr>
          <p:cNvPr id="3" name="Right Triangle 8"/>
          <p:cNvSpPr>
            <a:extLst>
              <a:ext uri="smNativeData">
                <pr:smNativeData xmlns="" xmlns:p14="http://schemas.microsoft.com/office/powerpoint/2010/main" xmlns:pr="smNativeData" val="SMDATA_13_tpWbXRMAAAAlAAAACwAAAA0AAAAAkAAAAEgAAACQAAAASAAAAAAAAAABAAAAAAAAAAEAAABQAAAAAAAAAAAA4D8AAAAAAADgPwAAAAAAAOA/AAAAAAAA4D8AAAAAAADgPwAAAAAAAOA/AAAAAAAA4D8AAAAAAADgPwAAAAAAAOA/AAAAAAAA4D8CAAAAjAAAAAEAAAAAAAAA+Wob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5ahsAAAAAAQAAAAAAAAAAAAAAAAAAAAAAAAAAAAAAAAAAAAAAAAAAAAAAAn9/fwAAAAADzMzMAMDA/wB/f38AAAAAAAAAAAAAAAAAAAAAAAAAAAAhAAAAGAAAABQAAAAAAAAAuBUAAHsQAABAOAAAEAAAACYAAAAIAAAA//////////8="/>
              </a:ext>
            </a:extLst>
          </p:cNvSpPr>
          <p:nvPr/>
        </p:nvSpPr>
        <p:spPr>
          <a:xfrm>
            <a:off x="0" y="3530600"/>
            <a:ext cx="2679065" cy="5613400"/>
          </a:xfrm>
          <a:custGeom>
            <a:avLst/>
            <a:gdLst/>
            <a:ahLst/>
            <a:cxnLst/>
            <a:rect l="0" t="0" r="2679065" b="5613400"/>
            <a:pathLst>
              <a:path w="2679065" h="5613400">
                <a:moveTo>
                  <a:pt x="0" y="5613400"/>
                </a:moveTo>
                <a:lnTo>
                  <a:pt x="0" y="0"/>
                </a:lnTo>
                <a:lnTo>
                  <a:pt x="2679065" y="5613400"/>
                </a:lnTo>
                <a:close/>
              </a:path>
            </a:pathLst>
          </a:custGeom>
          <a:solidFill>
            <a:srgbClr val="F96A1B"/>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4" name="Freeform 9"/>
          <p:cNvSpPr>
            <a:extLst>
              <a:ext uri="smNativeData">
                <pr:smNativeData xmlns="" xmlns:p14="http://schemas.microsoft.com/office/powerpoint/2010/main" xmlns:pr="smNativeData" val="SMDATA_13_tpWbXRMAAAAlAAAACwAAAA0AAAAAkAAAAEgAAACQAAAASAAAAAAAAAABAAAAAAAAAAEAAABQAAAAAAAAAAAA4D8AAAAAAADgPwAAAAAAAOA/AAAAAAAA4D8AAAAAAADgPwAAAAAAAOA/AAAAAAAA4D8AAAAAAADgPwAAAAAAAOA/AAAAAAAA4D8CAAAAjAAAAAEAAAAAAAAACKHZAP///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GFsAAgMAAAAEAAAAAAAAAAAAAAAAAAAAAAAAAAeAAAAaAAAAAAAAAAAAAAAAAAAAAAAAAAAAAAAECcAABAnAAAAAAAAAAAAAAAAAAAAAAAAAAAAAAAAAAAAAAAAAAAAABQAAAAAAAAAwMD/AAAAAABkAAAAMgAAAAAAAABkAAAAAAAAAH9/fwAKAAAAHwAAAFQAAAAIodkAAAAAAQAAAAAAAAAAAAAAAAAAAAAAAAAAAAAAAAAAAAAAAAAAAAAAAn9/fwAAAAADzMzMAMDA/wB/f38AAAAAAAAAAAAAAAAAAAAAAAAAAAAhAAAAGAAAABQAAAAAAAAAaCkAAHsQAABAOAAAEAAAACYAAAAIAAAA//////////8="/>
              </a:ext>
            </a:extLst>
          </p:cNvSpPr>
          <p:nvPr/>
        </p:nvSpPr>
        <p:spPr>
          <a:xfrm>
            <a:off x="0" y="6731000"/>
            <a:ext cx="2679065" cy="2413000"/>
          </a:xfrm>
          <a:custGeom>
            <a:avLst/>
            <a:gdLst/>
            <a:ahLst/>
            <a:cxnLst/>
            <a:rect l="0" t="0" r="2679065" b="2413000"/>
            <a:pathLst>
              <a:path w="2679065" h="2413000">
                <a:moveTo>
                  <a:pt x="0" y="2413000"/>
                </a:moveTo>
                <a:lnTo>
                  <a:pt x="1528853" y="0"/>
                </a:lnTo>
                <a:lnTo>
                  <a:pt x="2679065" y="2413000"/>
                </a:lnTo>
                <a:lnTo>
                  <a:pt x="0" y="2413000"/>
                </a:lnTo>
                <a:close/>
              </a:path>
            </a:pathLst>
          </a:custGeom>
          <a:solidFill>
            <a:srgbClr val="08A1D9">
              <a:alpha val="79000"/>
            </a:srgbClr>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5" name="Title 1"/>
          <p:cNvSpPr>
            <a:spLocks noGrp="1" noChangeArrowheads="1"/>
            <a:extLst>
              <a:ext uri="smNativeData">
                <pr:smNativeData xmlns="" xmlns:p14="http://schemas.microsoft.com/office/powerpoint/2010/main" xmlns:pr="smNativeData" val="SMDATA_13_tpWbXRMAAAAlAAAAZAAAAA0AAAAAkAAAAEgAAACQAAAASAAAAAAAAAAC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ZAwAAFg4AAGkcAAA0FQAAEAAAACYAAAAIAAAAgQIAAAAAAAA="/>
              </a:ext>
            </a:extLst>
          </p:cNvSpPr>
          <p:nvPr>
            <p:ph type="title"/>
          </p:nvPr>
        </p:nvSpPr>
        <p:spPr>
          <a:xfrm rot="19139998">
            <a:off x="503555" y="2289810"/>
            <a:ext cx="4114800" cy="1156970"/>
          </a:xfrm>
        </p:spPr>
        <p:txBody>
          <a:bodyPr vert="horz" wrap="square" lIns="91440" tIns="45720" rIns="91440" bIns="45720" numCol="1" spcCol="215900" anchor="b">
            <a:prstTxWarp prst="textNoShape">
              <a:avLst/>
            </a:prstTxWarp>
          </a:bodyPr>
          <a:lstStyle/>
          <a:p>
            <a:pPr>
              <a:defRPr lang="en-US" cap="all"/>
            </a:pPr>
            <a:r>
              <a:t>Click to edit Master title style</a:t>
            </a:r>
          </a:p>
        </p:txBody>
      </p:sp>
      <p:sp>
        <p:nvSpPr>
          <p:cNvPr id="6" name="Text Placeholder 3"/>
          <p:cNvSpPr>
            <a:spLocks noGrp="1" noChangeArrowheads="1"/>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BHBQAA4xEAAGchAAD2FwAAEAAAACYAAAAIAAAAAYIAAAAAAAA="/>
              </a:ext>
            </a:extLst>
          </p:cNvSpPr>
          <p:nvPr>
            <p:ph idx="2"/>
          </p:nvPr>
        </p:nvSpPr>
        <p:spPr>
          <a:xfrm rot="19139998">
            <a:off x="857885" y="2907665"/>
            <a:ext cx="4572000" cy="987425"/>
          </a:xfrm>
        </p:spPr>
        <p:txBody>
          <a:bodyPr/>
          <a:lstStyle>
            <a:lvl1pPr marL="0" indent="0">
              <a:defRPr lang="en-US" sz="1400">
                <a:solidFill>
                  <a:srgbClr val="434342"/>
                </a:solidFill>
              </a:defRPr>
            </a:lvl1pPr>
            <a:lvl2pPr>
              <a:defRPr lang="en-US"/>
            </a:lvl2pPr>
            <a:lvl3pPr>
              <a:defRPr lang="en-US"/>
            </a:lvl3pPr>
            <a:lvl4pPr>
              <a:defRPr lang="en-US"/>
            </a:lvl4pPr>
            <a:lvl5pPr>
              <a:defRPr lang="en-US"/>
            </a:lvl5pPr>
            <a:lvl6pPr>
              <a:defRPr lang="pt-PT"/>
            </a:lvl6pPr>
            <a:lvl7pPr>
              <a:defRPr lang="pt-PT"/>
            </a:lvl7pPr>
            <a:lvl8pPr>
              <a:defRPr lang="pt-PT"/>
            </a:lvl8pPr>
            <a:lvl9pPr>
              <a:defRPr lang="pt-PT"/>
            </a:lvl9pPr>
          </a:lstStyle>
          <a:p>
            <a:pPr>
              <a:defRPr lang="en-US"/>
            </a:pPr>
            <a:r>
              <a:t>Click to edit Master text styles</a:t>
            </a:r>
          </a:p>
        </p:txBody>
      </p:sp>
      <p:sp>
        <p:nvSpPr>
          <p:cNvPr id="7" name="Date Placeholder 4"/>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B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0EAB-E5DE-CBF8-9026-13AD40686646}" type="datetime1">
              <a:t>05-04-2022</a:t>
            </a:fld>
            <a:endParaRPr/>
          </a:p>
        </p:txBody>
      </p:sp>
      <p:sp>
        <p:nvSpPr>
          <p:cNvPr id="8" name="Footer Placeholder 5"/>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9" name="Slide Number Placeholder 6"/>
          <p:cNvSpPr>
            <a:spLocks noGrp="1" noChangeArrowheads="1"/>
            <a:extLst>
              <a:ext uri="smNativeData">
                <pr:smNativeData xmlns="" xmlns:p14="http://schemas.microsoft.com/office/powerpoint/2010/main" xmlns:pr="smNativeData"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5A31-7FDE-CBAC-9026-89F9146866DC}"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Freeform 6"/>
          <p:cNvSpPr>
            <a:extLst>
              <a:ext uri="smNativeData">
                <pr:smNativeData xmlns="" xmlns:p14="http://schemas.microsoft.com/office/powerpoint/2010/main" xmlns:pr="smNativeData" val="SMDATA_13_tpWbXRMAAAAlAAAACwAAAA0AAAAAkAAAAEgAAACQAAAASAAAAAAAAAABAAAAAAAAAAEAAABQAAAAAAAAAAAA4D8AAAAAAADgPwAAAAAAAOA/AAAAAAAA4D8AAAAAAADgPwAAAAAAAOA/AAAAAAAA4D8AAAAAAADgPwAAAAAAAOA/AAAAAAAA4D8CAAAAjAAAAAEAAAAAAAAA+Wob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GYfAAAMAAAAEAAAAAAAAAAAAAAAAAAAAAAAAAAeAAAAaAAAAAAAAAAAAAAAAAAAAAAAAAAAAAAAECcAABAnAAAAAAAAAAAAAAAAAAAAAAAAAAAAAAAAAAAAAAAAAAAAABQAAAAAAAAAwMD/AAAAAABkAAAAMgAAAAAAAABkAAAAAAAAAH9/fwAKAAAAHwAAAFQAAAD5ahsAAAAAAQAAAAAAAAAAAAAAAAAAAAAAAAAAAAAAAAAAAAAAAAAAAAAAAn9/fwAAAAADzMzMAMDA/wB/f38AAAAAAAAAAAAAAAAAAAAAAAAAAAAhAAAAGAAAABQAAAD9////bSkAAHsQAABAOAAAEAAAACYAAAAIAAAA//////////8="/>
              </a:ext>
            </a:extLst>
          </p:cNvSpPr>
          <p:nvPr/>
        </p:nvSpPr>
        <p:spPr>
          <a:xfrm>
            <a:off x="-1905" y="6734175"/>
            <a:ext cx="2680970" cy="2409825"/>
          </a:xfrm>
          <a:custGeom>
            <a:avLst/>
            <a:gdLst/>
            <a:ahLst/>
            <a:cxnLst/>
            <a:rect l="0" t="0" r="2680970" b="2409825"/>
            <a:pathLst>
              <a:path w="2680970" h="2409825">
                <a:moveTo>
                  <a:pt x="1787" y="2409825"/>
                </a:moveTo>
                <a:lnTo>
                  <a:pt x="1787" y="0"/>
                </a:lnTo>
                <a:lnTo>
                  <a:pt x="1534279" y="0"/>
                </a:lnTo>
                <a:lnTo>
                  <a:pt x="2680970" y="2409825"/>
                </a:lnTo>
                <a:lnTo>
                  <a:pt x="1787" y="2409825"/>
                </a:lnTo>
                <a:close/>
              </a:path>
            </a:pathLst>
          </a:custGeom>
          <a:solidFill>
            <a:srgbClr val="F96A1B"/>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3" name="Freeform 7"/>
          <p:cNvSpPr>
            <a:extLst>
              <a:ext uri="smNativeData">
                <pr:smNativeData xmlns="" xmlns:p14="http://schemas.microsoft.com/office/powerpoint/2010/main" xmlns:pr="smNativeData" val="SMDATA_13_tpWbXRMAAAAlAAAACwAAAA0AAAAAkAAAAEgAAACQAAAASAAAAAAAAAABAAAAAAAAAAEAAABQAAAAAAAAAAAA4D8AAAAAAADgPwAAAAAAAOA/AAAAAAAA4D8AAAAAAADgPwAAAAAAAOA/AAAAAAAA4D8AAAAAAADgPwAAAAAAAOA/AAAAAAAA4D8CAAAAjAAAAAEAAAAAAAAACKHZAP///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H4AMQAMAAAAEAAAAAAAAAAAAAAAAAAAAAAAAAAeAAAAaAAAAAAAAAAAAAAAAAAAAAAAAAAAAAAAECcAABAnAAAAAAAAAAAAAAAAAAAAAAAAAAAAAAAAAAAAAAAAAAAAABQAAAAAAAAAwMD/AAAAAABkAAAAMgAAAAAAAABkAAAAAAAAAH9/fwAKAAAAHwAAAFQAAAAIodkAAAAAAQAAAAAAAAAAAAAAAAAAAAAAAAAAAAAAAAAAAAAAAAAAAAAAAn9/fwAAAAADzMzMAMDA/wB/f38AAAAAAAAAAAAAAAAAAAAAAAAAAAAhAAAAGAAAABQAAAD9////bikAADAqAABAOAAAEAAAACYAAAAIAAAA//////////8="/>
              </a:ext>
            </a:extLst>
          </p:cNvSpPr>
          <p:nvPr/>
        </p:nvSpPr>
        <p:spPr>
          <a:xfrm>
            <a:off x="-1905" y="6734810"/>
            <a:ext cx="6859905" cy="2409190"/>
          </a:xfrm>
          <a:custGeom>
            <a:avLst/>
            <a:gdLst/>
            <a:ahLst/>
            <a:cxnLst/>
            <a:rect l="0" t="0" r="6859905" b="2409190"/>
            <a:pathLst>
              <a:path w="6859905" h="2409190">
                <a:moveTo>
                  <a:pt x="0" y="2409190"/>
                </a:moveTo>
                <a:lnTo>
                  <a:pt x="1530889" y="0"/>
                </a:lnTo>
                <a:lnTo>
                  <a:pt x="6859905" y="0"/>
                </a:lnTo>
                <a:lnTo>
                  <a:pt x="6859905" y="2409190"/>
                </a:lnTo>
                <a:lnTo>
                  <a:pt x="0" y="2409190"/>
                </a:lnTo>
                <a:close/>
              </a:path>
            </a:pathLst>
          </a:custGeom>
          <a:solidFill>
            <a:srgbClr val="08A1D9">
              <a:alpha val="79000"/>
            </a:srgbClr>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4" name="Title Placeholder 1"/>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AAMAAH8mAACABwAAEAAAACYAAAAIAAAAvx8AAP8fAAA="/>
              </a:ext>
            </a:extLst>
          </p:cNvSpPr>
          <p:nvPr>
            <p:ph type="title"/>
          </p:nvPr>
        </p:nvSpPr>
        <p:spPr>
          <a:xfrm>
            <a:off x="617220" y="487680"/>
            <a:ext cx="5640705" cy="731520"/>
          </a:xfrm>
          <a:prstGeom prst="rect">
            <a:avLst/>
          </a:prstGeom>
          <a:noFill/>
          <a:ln>
            <a:noFill/>
          </a:ln>
        </p:spPr>
        <p:txBody>
          <a:bodyPr vert="horz" wrap="square" lIns="91440" tIns="45720" rIns="91440" bIns="45720" numCol="1" spcCol="215900" anchor="ctr">
            <a:prstTxWarp prst="textNoShape">
              <a:avLst/>
            </a:prstTxWarp>
          </a:bodyPr>
          <a:lstStyle/>
          <a:p>
            <a:pPr>
              <a:defRPr lang="en-US" cap="all"/>
            </a:pPr>
            <a:r>
              <a:t>Click to edit Master title style</a:t>
            </a:r>
          </a:p>
        </p:txBody>
      </p:sp>
      <p:sp>
        <p:nvSpPr>
          <p:cNvPr id="5" name="Text Placeholder 2"/>
          <p:cNvSpPr>
            <a:spLocks noGrp="1" noChangeArrowheads="1"/>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BwkAAH8mAABkJgAAEAAAACYAAAAIAAAAvx8AAP8fAAA="/>
              </a:ext>
            </a:extLst>
          </p:cNvSpPr>
          <p:nvPr>
            <p:ph type="body" idx="1"/>
          </p:nvPr>
        </p:nvSpPr>
        <p:spPr>
          <a:xfrm>
            <a:off x="617220" y="1467485"/>
            <a:ext cx="5640705" cy="4773295"/>
          </a:xfrm>
          <a:prstGeom prst="rect">
            <a:avLst/>
          </a:prstGeom>
          <a:noFill/>
          <a:ln>
            <a:noFill/>
          </a:ln>
        </p:spPr>
        <p:txBody>
          <a:bodyPr vert="horz" wrap="square" lIns="91440" tIns="45720" rIns="91440" bIns="45720" numCol="1" spcCol="215900" anchor="t">
            <a:prstTxWarp prst="textNoShape">
              <a:avLst/>
            </a:prstTxWarp>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6" name="Date Placeholder 3"/>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B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v58AAP8fAAA="/>
              </a:ext>
            </a:extLst>
          </p:cNvSpPr>
          <p:nvPr>
            <p:ph type="dt" sz="half" idx="2"/>
          </p:nvPr>
        </p:nvSpPr>
        <p:spPr>
          <a:xfrm rot="19139998">
            <a:off x="151130" y="7827010"/>
            <a:ext cx="1631950" cy="268605"/>
          </a:xfrm>
          <a:prstGeom prst="rect">
            <a:avLst/>
          </a:prstGeom>
          <a:noFill/>
          <a:ln>
            <a:noFill/>
          </a:ln>
        </p:spPr>
        <p:txBody>
          <a:bodyPr vert="horz" wrap="square" lIns="91440" tIns="45720" rIns="91440" bIns="45720" numCol="1" spcCol="215900" anchor="ctr">
            <a:prstTxWarp prst="textNoShape">
              <a:avLst/>
            </a:prstTxWarp>
          </a:bodyPr>
          <a:lstStyle>
            <a:lvl1pPr marL="0" marR="0" indent="0" algn="l" defTabSz="914400">
              <a:lnSpc>
                <a:spcPct val="100000"/>
              </a:lnSpc>
              <a:spcBef>
                <a:spcPts val="0"/>
              </a:spcBef>
              <a:spcAft>
                <a:spcPts val="0"/>
              </a:spcAft>
              <a:buNone/>
              <a:tabLst/>
              <a:defRPr lang="pt-PT" sz="1200" b="0" i="0" u="none" strike="noStrike" kern="1" spc="0" baseline="0">
                <a:solidFill>
                  <a:srgbClr val="FFFFFF"/>
                </a:solidFill>
                <a:latin typeface="Franklin Gothic Book" pitchFamily="2" charset="0"/>
                <a:ea typeface="SimSun" charset="0"/>
                <a:cs typeface="Times New Roman" pitchFamily="1" charset="0"/>
              </a:defRPr>
            </a:lvl1pPr>
          </a:lstStyle>
          <a:p>
            <a:pPr>
              <a:defRPr lang="pt-PT"/>
            </a:pPr>
            <a:fld id="{339E3FD0-9EDE-CBC9-9026-689C7168663D}" type="datetime1">
              <a:t>05-04-2022</a:t>
            </a:fld>
            <a:endParaRPr/>
          </a:p>
        </p:txBody>
      </p:sp>
      <p:sp>
        <p:nvSpPr>
          <p:cNvPr id="7" name="Footer Placeholder 4"/>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BUAAg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v58AAP8fAAA="/>
              </a:ext>
            </a:extLst>
          </p:cNvSpPr>
          <p:nvPr>
            <p:ph type="ftr" sz="quarter" idx="3"/>
          </p:nvPr>
        </p:nvSpPr>
        <p:spPr>
          <a:xfrm>
            <a:off x="2638425" y="8380095"/>
            <a:ext cx="3543300" cy="365760"/>
          </a:xfrm>
          <a:prstGeom prst="rect">
            <a:avLst/>
          </a:prstGeom>
          <a:noFill/>
          <a:ln>
            <a:noFill/>
          </a:ln>
        </p:spPr>
        <p:txBody>
          <a:bodyPr vert="horz" wrap="square" lIns="91440" tIns="45720" rIns="91440" bIns="45720" numCol="1" spcCol="215900" anchor="ctr">
            <a:prstTxWarp prst="textNoShape">
              <a:avLst/>
            </a:prstTxWarp>
          </a:bodyPr>
          <a:lstStyle>
            <a:lvl1pPr marL="0" marR="0" indent="0" algn="r" defTabSz="914400">
              <a:lnSpc>
                <a:spcPct val="100000"/>
              </a:lnSpc>
              <a:spcBef>
                <a:spcPts val="0"/>
              </a:spcBef>
              <a:spcAft>
                <a:spcPts val="0"/>
              </a:spcAft>
              <a:buNone/>
              <a:tabLst/>
              <a:defRPr lang="pt-PT" sz="1000" b="0" i="0" u="none" strike="noStrike" kern="1" cap="all" spc="32" baseline="0">
                <a:solidFill>
                  <a:srgbClr val="FFFFFF"/>
                </a:solidFill>
                <a:latin typeface="Franklin Gothic Book" pitchFamily="2" charset="0"/>
                <a:ea typeface="SimSun" charset="0"/>
                <a:cs typeface="Times New Roman" pitchFamily="1" charset="0"/>
              </a:defRPr>
            </a:lvl1pPr>
          </a:lstStyle>
          <a:p>
            <a:pPr>
              <a:defRPr lang="pt-PT" cap="all"/>
            </a:pPr>
            <a:endParaRPr/>
          </a:p>
        </p:txBody>
      </p:sp>
      <p:sp>
        <p:nvSpPr>
          <p:cNvPr id="8" name="Slide Number Placeholder 5"/>
          <p:cNvSpPr>
            <a:spLocks noGrp="1" noChangeArrowheads="1"/>
            <a:extLst>
              <a:ext uri="smNativeData">
                <pr:smNativeData xmlns="" xmlns:p14="http://schemas.microsoft.com/office/powerpoint/2010/main" xmlns:pr="smNativeData"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v58AAP8fAAA="/>
              </a:ext>
            </a:extLst>
          </p:cNvSpPr>
          <p:nvPr>
            <p:ph type="sldNum" sz="quarter" idx="4"/>
          </p:nvPr>
        </p:nvSpPr>
        <p:spPr>
          <a:xfrm>
            <a:off x="6300470" y="8227695"/>
            <a:ext cx="377190" cy="670560"/>
          </a:xfrm>
          <a:prstGeom prst="rect">
            <a:avLst/>
          </a:prstGeom>
          <a:noFill/>
          <a:ln w="19050" cap="flat" cmpd="sng" algn="ctr">
            <a:solidFill>
              <a:srgbClr val="FFFFFF"/>
            </a:solidFill>
            <a:prstDash val="solid"/>
            <a:headEnd type="none"/>
            <a:tailEnd type="none"/>
          </a:ln>
        </p:spPr>
        <p:txBody>
          <a:bodyPr vert="horz" wrap="square" lIns="8890" tIns="8890" rIns="8890" bIns="8890" numCol="1" spcCol="215900" anchor="ctr">
            <a:prstTxWarp prst="textNoShape">
              <a:avLst/>
            </a:prstTxWarp>
          </a:bodyPr>
          <a:lstStyle>
            <a:lvl1pPr marL="0" marR="0" indent="0" algn="ctr" defTabSz="914400">
              <a:lnSpc>
                <a:spcPct val="100000"/>
              </a:lnSpc>
              <a:spcBef>
                <a:spcPts val="0"/>
              </a:spcBef>
              <a:spcAft>
                <a:spcPts val="0"/>
              </a:spcAft>
              <a:buNone/>
              <a:tabLst/>
              <a:defRPr lang="pt-PT" sz="1650" b="0" i="0" u="none" strike="noStrike" kern="1" spc="0" baseline="0">
                <a:solidFill>
                  <a:srgbClr val="FFFFFF"/>
                </a:solidFill>
                <a:latin typeface="Franklin Gothic Book" pitchFamily="2" charset="0"/>
                <a:ea typeface="SimSun" charset="0"/>
                <a:cs typeface="Times New Roman" pitchFamily="1" charset="0"/>
              </a:defRPr>
            </a:lvl1pPr>
          </a:lstStyle>
          <a:p>
            <a:pPr>
              <a:defRPr lang="pt-PT"/>
            </a:pPr>
            <a:fld id="{339E6803-4DDE-CB9E-9026-BBCB266866EE}"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marR="0" indent="0" algn="l" defTabSz="914400">
        <a:lnSpc>
          <a:spcPct val="100000"/>
        </a:lnSpc>
        <a:spcBef>
          <a:spcPts val="0"/>
        </a:spcBef>
        <a:spcAft>
          <a:spcPts val="0"/>
        </a:spcAft>
        <a:buNone/>
        <a:tabLst/>
        <a:defRPr lang="en-US" sz="2800" b="0" i="0" u="none" strike="noStrike" kern="1" cap="all" spc="0" baseline="0">
          <a:solidFill>
            <a:srgbClr val="000000"/>
          </a:solidFill>
          <a:effectLst/>
          <a:latin typeface="Franklin Gothic Medium" pitchFamily="2" charset="0"/>
          <a:ea typeface="Calibri" pitchFamily="2" charset="0"/>
          <a:cs typeface="Calibri" pitchFamily="2" charset="0"/>
        </a:defRPr>
      </a:lvl1pPr>
      <a:lvl2pPr marL="4572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2pPr>
      <a:lvl3pPr marL="9144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3pPr>
      <a:lvl4pPr marL="13716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4pPr>
      <a:lvl5pPr marL="18288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5pPr>
      <a:lvl6pPr marL="22860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6pPr>
      <a:lvl7pPr marL="27432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7pPr>
      <a:lvl8pPr marL="32004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8pPr>
      <a:lvl9pPr marL="36576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9pPr>
    </p:titleStyle>
    <p:bodyStyle>
      <a:lvl1pPr marL="342900" marR="0" indent="-342900" algn="l" defTabSz="914400">
        <a:lnSpc>
          <a:spcPct val="100000"/>
        </a:lnSpc>
        <a:spcBef>
          <a:spcPts val="800"/>
        </a:spcBef>
        <a:spcAft>
          <a:spcPts val="0"/>
        </a:spcAft>
        <a:buNone/>
        <a:tabLst/>
        <a:defRPr lang="en-US" sz="1600" b="1" i="0" u="none" strike="noStrike" kern="1" spc="0" baseline="0">
          <a:solidFill>
            <a:srgbClr val="000000"/>
          </a:solidFill>
          <a:effectLst/>
          <a:latin typeface="Franklin Gothic Book" pitchFamily="2" charset="0"/>
          <a:ea typeface="Calibri" pitchFamily="2" charset="0"/>
          <a:cs typeface="Calibri" pitchFamily="2" charset="0"/>
        </a:defRPr>
      </a:lvl1pPr>
      <a:lvl2pPr marL="173990" marR="0" indent="-173990" algn="l" defTabSz="914400">
        <a:lnSpc>
          <a:spcPct val="100000"/>
        </a:lnSpc>
        <a:spcBef>
          <a:spcPts val="300"/>
        </a:spcBef>
        <a:spcAft>
          <a:spcPts val="0"/>
        </a:spcAft>
        <a:buClr>
          <a:srgbClr val="F96A1B"/>
        </a:buClr>
        <a:buSzTx/>
        <a:buFont typeface="Wingdings" charset="2"/>
        <a:buChar char="§"/>
        <a:tabLst/>
        <a:defRPr lang="en-US" sz="1600" b="0" i="0" u="none" strike="noStrike" kern="1" spc="0" baseline="0">
          <a:solidFill>
            <a:srgbClr val="000000"/>
          </a:solidFill>
          <a:effectLst/>
          <a:latin typeface="Franklin Gothic Book" pitchFamily="2" charset="0"/>
          <a:ea typeface="Calibri" pitchFamily="2" charset="0"/>
          <a:cs typeface="Calibri" pitchFamily="2" charset="0"/>
        </a:defRPr>
      </a:lvl2pPr>
      <a:lvl3pPr marL="402590" marR="0" indent="-164465" algn="l" defTabSz="914400">
        <a:lnSpc>
          <a:spcPct val="100000"/>
        </a:lnSpc>
        <a:spcBef>
          <a:spcPts val="300"/>
        </a:spcBef>
        <a:spcAft>
          <a:spcPts val="0"/>
        </a:spcAft>
        <a:buClr>
          <a:srgbClr val="F96A1B"/>
        </a:buClr>
        <a:buSzTx/>
        <a:buFont typeface="Wingdings" charset="2"/>
        <a:buChar char="§"/>
        <a:tabLst/>
        <a:defRPr lang="en-US" sz="1600" b="0" i="0" u="none" strike="noStrike" kern="1" spc="0" baseline="0">
          <a:solidFill>
            <a:srgbClr val="000000"/>
          </a:solidFill>
          <a:effectLst/>
          <a:latin typeface="Franklin Gothic Book" pitchFamily="2" charset="0"/>
          <a:ea typeface="Calibri" pitchFamily="2" charset="0"/>
          <a:cs typeface="Calibri" pitchFamily="2" charset="0"/>
        </a:defRPr>
      </a:lvl3pPr>
      <a:lvl4pPr marL="631190" marR="0" indent="-164465" algn="l" defTabSz="914400">
        <a:lnSpc>
          <a:spcPct val="100000"/>
        </a:lnSpc>
        <a:spcBef>
          <a:spcPts val="300"/>
        </a:spcBef>
        <a:spcAft>
          <a:spcPts val="0"/>
        </a:spcAft>
        <a:buClr>
          <a:srgbClr val="F96A1B"/>
        </a:buClr>
        <a:buSzTx/>
        <a:buFont typeface="Wingdings" charset="2"/>
        <a:buChar char="§"/>
        <a:tabLst/>
        <a:defRPr lang="en-US" sz="1600" b="0" i="0" u="none" strike="noStrike" kern="1" spc="0" baseline="0">
          <a:solidFill>
            <a:srgbClr val="000000"/>
          </a:solidFill>
          <a:effectLst/>
          <a:latin typeface="Franklin Gothic Book" pitchFamily="2" charset="0"/>
          <a:ea typeface="Calibri" pitchFamily="2" charset="0"/>
          <a:cs typeface="Calibri" pitchFamily="2" charset="0"/>
        </a:defRPr>
      </a:lvl4pPr>
      <a:lvl5pPr marL="859790" marR="0" indent="-173990" algn="l" defTabSz="914400">
        <a:lnSpc>
          <a:spcPct val="100000"/>
        </a:lnSpc>
        <a:spcBef>
          <a:spcPts val="300"/>
        </a:spcBef>
        <a:spcAft>
          <a:spcPts val="0"/>
        </a:spcAft>
        <a:buClr>
          <a:srgbClr val="F96A1B"/>
        </a:buClr>
        <a:buSzTx/>
        <a:buFont typeface="Wingdings" charset="2"/>
        <a:buChar char="§"/>
        <a:tabLst/>
        <a:defRPr lang="en-US" sz="1600" b="0" i="0" u="none" strike="noStrike" kern="1" spc="0" baseline="0">
          <a:solidFill>
            <a:srgbClr val="000000"/>
          </a:solidFill>
          <a:effectLst/>
          <a:latin typeface="Franklin Gothic Book" pitchFamily="2" charset="0"/>
          <a:ea typeface="Calibri" pitchFamily="2" charset="0"/>
          <a:cs typeface="Calibri" pitchFamily="2" charset="0"/>
        </a:defRPr>
      </a:lvl5pPr>
      <a:lvl6pPr marL="22860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6pPr>
      <a:lvl7pPr marL="27432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7pPr>
      <a:lvl8pPr marL="32004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8pPr>
      <a:lvl9pPr marL="36576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9pPr>
    </p:bodyStyle>
    <p:otherStyle>
      <a:lvl1pPr marL="0" marR="0" indent="0" algn="l" defTabSz="91440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charset="0"/>
          <a:cs typeface="Times New Roman" pitchFamily="1" charset="0"/>
        </a:defRPr>
      </a:lvl1pPr>
      <a:lvl2pPr marL="457200" marR="0" indent="0" algn="l" defTabSz="91440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charset="0"/>
          <a:cs typeface="Times New Roman" pitchFamily="1" charset="0"/>
        </a:defRPr>
      </a:lvl2pPr>
      <a:lvl3pPr marL="914400" marR="0" indent="0" algn="l" defTabSz="91440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charset="0"/>
          <a:cs typeface="Times New Roman" pitchFamily="1" charset="0"/>
        </a:defRPr>
      </a:lvl3pPr>
      <a:lvl4pPr marL="1371600" marR="0" indent="0" algn="l" defTabSz="91440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charset="0"/>
          <a:cs typeface="Times New Roman" pitchFamily="1" charset="0"/>
        </a:defRPr>
      </a:lvl4pPr>
      <a:lvl5pPr marL="1828800" marR="0" indent="0" algn="l" defTabSz="91440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charset="0"/>
          <a:cs typeface="Times New Roman" pitchFamily="1" charset="0"/>
        </a:defRPr>
      </a:lvl5pPr>
      <a:lvl6pPr marL="2286000" marR="0" indent="0" algn="l" defTabSz="91440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charset="0"/>
          <a:cs typeface="Times New Roman" pitchFamily="1" charset="0"/>
        </a:defRPr>
      </a:lvl6pPr>
      <a:lvl7pPr marL="2743200" marR="0" indent="0" algn="l" defTabSz="91440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charset="0"/>
          <a:cs typeface="Times New Roman" pitchFamily="1" charset="0"/>
        </a:defRPr>
      </a:lvl7pPr>
      <a:lvl8pPr marL="3200400" marR="0" indent="0" algn="l" defTabSz="91440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charset="0"/>
          <a:cs typeface="Times New Roman" pitchFamily="1" charset="0"/>
        </a:defRPr>
      </a:lvl8pPr>
      <a:lvl9pPr marL="3657600" marR="0" indent="0" algn="l" defTabSz="91440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charset="0"/>
          <a:cs typeface="Times New Roman" pitchFamily="1" charset="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11" descr="Resultado de imagem para Laboratório de investigação"/>
          <p:cNvSpPr>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n9/fwDu7OEDzMzMAMDA/wB/f38AAAAAAAAAAAAAAAAAAAAAAAAAAAAhAAAAGAAAABQAAAD1AAAAHP///9UCAAD8AAAAEAAAACYAAAAIAAAA//////////8="/>
              </a:ext>
            </a:extLst>
          </p:cNvSpPr>
          <p:nvPr/>
        </p:nvSpPr>
        <p:spPr>
          <a:xfrm>
            <a:off x="155575" y="-144780"/>
            <a:ext cx="304800" cy="304800"/>
          </a:xfrm>
          <a:prstGeom prst="rect">
            <a:avLst/>
          </a:prstGeom>
          <a:noFill/>
          <a:ln>
            <a:noFill/>
          </a:ln>
          <a:effectLst/>
        </p:spPr>
        <p:txBody>
          <a:bodyPr vert="horz" wrap="square" lIns="91440" tIns="45720" rIns="91440" bIns="45720" numCol="1" spcCol="215900" anchor="t"/>
          <a:lstStyle/>
          <a:p>
            <a:pPr marL="0" marR="0" indent="0" algn="l" defTabSz="914400">
              <a:lnSpc>
                <a:spcPct val="100000"/>
              </a:lnSpc>
              <a:spcBef>
                <a:spcPts val="0"/>
              </a:spcBef>
              <a:spcAft>
                <a:spcPts val="0"/>
              </a:spcAft>
              <a:buNone/>
              <a:tabLst/>
              <a:defRPr lang="pt-PT">
                <a:solidFill>
                  <a:srgbClr val="000000"/>
                </a:solidFill>
              </a:defRPr>
            </a:pPr>
            <a:endParaRPr lang="pt-PT">
              <a:latin typeface="Franklin Gothic Book" pitchFamily="2" charset="0"/>
              <a:ea typeface="Calibri" pitchFamily="2" charset="0"/>
              <a:cs typeface="Calibri" pitchFamily="2" charset="0"/>
            </a:endParaRPr>
          </a:p>
        </p:txBody>
      </p:sp>
      <p:sp>
        <p:nvSpPr>
          <p:cNvPr id="3" name="AutoShape 13" descr="Resultado de imagem para Laboratório de investigação"/>
          <p:cNvSpPr>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n9/fwDu7OEDzMzMAMDA/wB/f38AAAAAAAAAAAAAAAAAAAAAAAAAAAAhAAAAGAAAABQAAADlAQAADAAAAMUDAADsAQAAEAAAACYAAAAIAAAA//////////8="/>
              </a:ext>
            </a:extLst>
          </p:cNvSpPr>
          <p:nvPr/>
        </p:nvSpPr>
        <p:spPr>
          <a:xfrm>
            <a:off x="307975" y="7620"/>
            <a:ext cx="304800" cy="304800"/>
          </a:xfrm>
          <a:prstGeom prst="rect">
            <a:avLst/>
          </a:prstGeom>
          <a:noFill/>
          <a:ln>
            <a:noFill/>
          </a:ln>
          <a:effectLst/>
        </p:spPr>
        <p:txBody>
          <a:bodyPr vert="horz" wrap="square" lIns="91440" tIns="45720" rIns="91440" bIns="45720" numCol="1" spcCol="215900" anchor="t"/>
          <a:lstStyle/>
          <a:p>
            <a:pPr marL="0" marR="0" indent="0" algn="l" defTabSz="914400">
              <a:lnSpc>
                <a:spcPct val="100000"/>
              </a:lnSpc>
              <a:spcBef>
                <a:spcPts val="0"/>
              </a:spcBef>
              <a:spcAft>
                <a:spcPts val="0"/>
              </a:spcAft>
              <a:buNone/>
              <a:tabLst/>
              <a:defRPr lang="pt-PT">
                <a:solidFill>
                  <a:srgbClr val="000000"/>
                </a:solidFill>
              </a:defRPr>
            </a:pPr>
            <a:endParaRPr lang="pt-PT">
              <a:latin typeface="Franklin Gothic Book" pitchFamily="2" charset="0"/>
              <a:ea typeface="Calibri" pitchFamily="2" charset="0"/>
              <a:cs typeface="Calibri" pitchFamily="2" charset="0"/>
            </a:endParaRPr>
          </a:p>
        </p:txBody>
      </p:sp>
      <p:sp>
        <p:nvSpPr>
          <p:cNvPr id="5" name="Retângulo12"/>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CYmJg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JiYmAH9/fwDu7OEDzMzMAMDA/wB/f38AAAAAAAAAAAAAAAAAAAAAAAAAAAAhAAAAGAAAABQAAAAMAgAA5QQAAJYoAABnDwAAECAAACYAAAAIAAAA//////////8="/>
              </a:ext>
            </a:extLst>
          </p:cNvSpPr>
          <p:nvPr/>
        </p:nvSpPr>
        <p:spPr>
          <a:xfrm>
            <a:off x="417195" y="967740"/>
            <a:ext cx="6264910" cy="1595120"/>
          </a:xfrm>
          <a:prstGeom prst="rect">
            <a:avLst/>
          </a:prstGeom>
          <a:noFill/>
          <a:ln w="9525" cap="flat" cmpd="sng" algn="ctr">
            <a:solidFill>
              <a:schemeClr val="bg1">
                <a:lumMod val="75000"/>
              </a:schemeClr>
            </a:solidFill>
            <a:prstDash val="solid"/>
            <a:headEnd type="none"/>
            <a:tailEnd type="none"/>
          </a:ln>
          <a:effectLst/>
        </p:spPr>
        <p:txBody>
          <a:bodyPr vert="horz" wrap="square" lIns="91440" tIns="45720" rIns="91440" bIns="45720" numCol="1" spcCol="215900" anchor="t"/>
          <a:lstStyle/>
          <a:p>
            <a:pPr>
              <a:defRPr lang="pt-PT">
                <a:solidFill>
                  <a:srgbClr val="000000"/>
                </a:solidFill>
              </a:defRPr>
            </a:pPr>
            <a:r>
              <a:rPr lang="en-US" sz="1050" i="1" dirty="0"/>
              <a:t>PARTICIPANTS’DATA </a:t>
            </a:r>
            <a:r>
              <a:rPr lang="en-US" sz="1050" b="1" i="1" kern="400000" dirty="0" smtClean="0">
                <a:latin typeface="Franklin Gothic Book" pitchFamily="2" charset="0"/>
                <a:ea typeface="Calibri" pitchFamily="2" charset="0"/>
                <a:cs typeface="Calibri" pitchFamily="2" charset="0"/>
              </a:rPr>
              <a:t>:</a:t>
            </a:r>
            <a:endParaRPr lang="pt-PT" sz="1050" b="1" i="1" kern="400000" dirty="0">
              <a:latin typeface="Franklin Gothic Book" pitchFamily="2" charset="0"/>
              <a:ea typeface="Calibri" pitchFamily="2" charset="0"/>
              <a:cs typeface="Calibri" pitchFamily="2" charset="0"/>
            </a:endParaRPr>
          </a:p>
          <a:p>
            <a:pPr>
              <a:defRPr lang="pt-PT">
                <a:solidFill>
                  <a:srgbClr val="000000"/>
                </a:solidFill>
              </a:defRPr>
            </a:pPr>
            <a:r>
              <a:rPr lang="en-US" sz="1050" i="1" dirty="0"/>
              <a:t>Name of the participant </a:t>
            </a:r>
            <a:r>
              <a:rPr lang="en-US" sz="1050" b="1" kern="400000" dirty="0" smtClean="0">
                <a:solidFill>
                  <a:srgbClr val="FF0000"/>
                </a:solidFill>
                <a:latin typeface="Franklin Gothic Book" pitchFamily="2" charset="0"/>
                <a:ea typeface="Calibri" pitchFamily="2" charset="0"/>
                <a:cs typeface="Calibri" pitchFamily="2" charset="0"/>
              </a:rPr>
              <a:t>*</a:t>
            </a:r>
            <a:r>
              <a:rPr lang="en-US" sz="1050" kern="400000" dirty="0" smtClean="0">
                <a:latin typeface="Franklin Gothic Book" pitchFamily="2" charset="0"/>
                <a:ea typeface="Calibri" pitchFamily="2" charset="0"/>
                <a:cs typeface="Calibri" pitchFamily="2" charset="0"/>
              </a:rPr>
              <a:t>:_____________________________________________________________________</a:t>
            </a:r>
            <a:endParaRPr lang="en-US" sz="1050" kern="400000" dirty="0">
              <a:latin typeface="Franklin Gothic Book" pitchFamily="2" charset="0"/>
              <a:ea typeface="Calibri" pitchFamily="2" charset="0"/>
              <a:cs typeface="Calibri" pitchFamily="2" charset="0"/>
            </a:endParaRPr>
          </a:p>
          <a:p>
            <a:pPr>
              <a:defRPr lang="pt-PT">
                <a:solidFill>
                  <a:srgbClr val="000000"/>
                </a:solidFill>
              </a:defRPr>
            </a:pPr>
            <a:r>
              <a:rPr lang="en-US" sz="1050" i="1" dirty="0"/>
              <a:t>Occupation</a:t>
            </a:r>
            <a:r>
              <a:rPr lang="pt-PT" sz="1050" i="1" kern="400000" dirty="0" smtClean="0">
                <a:latin typeface="Franklin Gothic Book" pitchFamily="2" charset="0"/>
              </a:rPr>
              <a:t> </a:t>
            </a:r>
            <a:r>
              <a:rPr lang="en-US" sz="1050" kern="400000" dirty="0" smtClean="0">
                <a:latin typeface="Franklin Gothic Book" pitchFamily="2" charset="0"/>
                <a:ea typeface="Calibri" pitchFamily="2" charset="0"/>
                <a:cs typeface="Calibri" pitchFamily="2" charset="0"/>
              </a:rPr>
              <a:t>: </a:t>
            </a:r>
            <a:r>
              <a:rPr lang="en-US" sz="1050" dirty="0" smtClean="0">
                <a:latin typeface="Franklin Gothic Book" pitchFamily="2" charset="0"/>
                <a:ea typeface="Calibri" pitchFamily="2" charset="0"/>
                <a:cs typeface="Calibri" pitchFamily="2" charset="0"/>
              </a:rPr>
              <a:t>_____________________________________</a:t>
            </a:r>
            <a:r>
              <a:rPr lang="pt-PT" sz="1050" i="1" dirty="0" smtClean="0">
                <a:latin typeface="Franklin Gothic Book" pitchFamily="2" charset="0"/>
              </a:rPr>
              <a:t> </a:t>
            </a:r>
            <a:r>
              <a:rPr lang="en-US" sz="1050" i="1" dirty="0"/>
              <a:t>Employer</a:t>
            </a:r>
            <a:r>
              <a:rPr lang="pt-PT" sz="1050" i="1" dirty="0" smtClean="0">
                <a:latin typeface="Franklin Gothic Book" pitchFamily="2" charset="0"/>
              </a:rPr>
              <a:t> </a:t>
            </a:r>
            <a:r>
              <a:rPr lang="en-US" sz="1050" i="1" dirty="0" smtClean="0">
                <a:latin typeface="Franklin Gothic Book" pitchFamily="2" charset="0"/>
                <a:ea typeface="Calibri" pitchFamily="2" charset="0"/>
                <a:cs typeface="Calibri" pitchFamily="2" charset="0"/>
              </a:rPr>
              <a:t>:_________</a:t>
            </a:r>
            <a:r>
              <a:rPr lang="en-US" sz="1050" dirty="0" smtClean="0">
                <a:latin typeface="Franklin Gothic Book" pitchFamily="2" charset="0"/>
                <a:ea typeface="Calibri" pitchFamily="2" charset="0"/>
                <a:cs typeface="Calibri" pitchFamily="2" charset="0"/>
              </a:rPr>
              <a:t>________________________</a:t>
            </a:r>
            <a:endParaRPr lang="en-US" sz="1050" kern="400000" dirty="0">
              <a:latin typeface="Franklin Gothic Book" pitchFamily="2" charset="0"/>
              <a:ea typeface="Calibri" pitchFamily="2" charset="0"/>
              <a:cs typeface="Calibri" pitchFamily="2" charset="0"/>
            </a:endParaRPr>
          </a:p>
          <a:p>
            <a:pPr>
              <a:defRPr lang="pt-PT">
                <a:solidFill>
                  <a:srgbClr val="000000"/>
                </a:solidFill>
              </a:defRPr>
            </a:pPr>
            <a:r>
              <a:rPr lang="en-US" sz="1050" i="1" dirty="0"/>
              <a:t>Address</a:t>
            </a:r>
            <a:r>
              <a:rPr lang="pt-PT" sz="1050" i="1" dirty="0" smtClean="0">
                <a:latin typeface="Franklin Gothic Book" pitchFamily="2" charset="0"/>
              </a:rPr>
              <a:t> </a:t>
            </a:r>
            <a:r>
              <a:rPr lang="en-US" sz="1050" kern="400000" dirty="0" smtClean="0">
                <a:latin typeface="Franklin Gothic Book" pitchFamily="2" charset="0"/>
                <a:ea typeface="Calibri" pitchFamily="2" charset="0"/>
                <a:cs typeface="Calibri" pitchFamily="2" charset="0"/>
              </a:rPr>
              <a:t>: __________________________________________________________________________________</a:t>
            </a:r>
            <a:endParaRPr lang="en-US" sz="1050" kern="400000" dirty="0">
              <a:latin typeface="Franklin Gothic Book" pitchFamily="2" charset="0"/>
              <a:ea typeface="Calibri" pitchFamily="2" charset="0"/>
              <a:cs typeface="Calibri" pitchFamily="2" charset="0"/>
            </a:endParaRPr>
          </a:p>
          <a:p>
            <a:pPr>
              <a:defRPr lang="pt-PT">
                <a:solidFill>
                  <a:srgbClr val="000000"/>
                </a:solidFill>
              </a:defRPr>
            </a:pPr>
            <a:r>
              <a:rPr lang="en-US" sz="1050" dirty="0"/>
              <a:t>City</a:t>
            </a:r>
            <a:r>
              <a:rPr lang="pt-PT" sz="1050" i="1" kern="400000" dirty="0" smtClean="0">
                <a:latin typeface="Franklin Gothic Book" pitchFamily="2" charset="0"/>
              </a:rPr>
              <a:t> </a:t>
            </a:r>
            <a:r>
              <a:rPr lang="en-US" sz="1050" kern="400000" dirty="0" smtClean="0">
                <a:latin typeface="Franklin Gothic Book" pitchFamily="2" charset="0"/>
                <a:ea typeface="Calibri" pitchFamily="2" charset="0"/>
                <a:cs typeface="Calibri" pitchFamily="2" charset="0"/>
              </a:rPr>
              <a:t>:________________________ </a:t>
            </a:r>
            <a:r>
              <a:rPr lang="pt-PT" sz="1050" kern="400000" dirty="0" smtClean="0">
                <a:latin typeface="Franklin Gothic Book" pitchFamily="2" charset="0"/>
                <a:ea typeface="Calibri" pitchFamily="2" charset="0"/>
                <a:cs typeface="Calibri" pitchFamily="2" charset="0"/>
              </a:rPr>
              <a:t>BP</a:t>
            </a:r>
            <a:r>
              <a:rPr lang="en-US" sz="1050" kern="400000" dirty="0" smtClean="0">
                <a:latin typeface="Franklin Gothic Book" pitchFamily="2" charset="0"/>
                <a:ea typeface="Calibri" pitchFamily="2" charset="0"/>
                <a:cs typeface="Calibri" pitchFamily="2" charset="0"/>
              </a:rPr>
              <a:t>: ___________________</a:t>
            </a:r>
            <a:r>
              <a:rPr lang="pt-PT" sz="1050" kern="400000" dirty="0">
                <a:latin typeface="Franklin Gothic Book" pitchFamily="2" charset="0"/>
              </a:rPr>
              <a:t> </a:t>
            </a:r>
            <a:r>
              <a:rPr lang="en-US" sz="1050" dirty="0"/>
              <a:t>Country</a:t>
            </a:r>
            <a:r>
              <a:rPr lang="pt-PT" sz="1050" kern="400000" dirty="0" smtClean="0">
                <a:latin typeface="Franklin Gothic Book" pitchFamily="2" charset="0"/>
              </a:rPr>
              <a:t> </a:t>
            </a:r>
            <a:r>
              <a:rPr lang="en-US" sz="1050" kern="400000" dirty="0" smtClean="0">
                <a:latin typeface="Franklin Gothic Book" pitchFamily="2" charset="0"/>
                <a:ea typeface="Calibri" pitchFamily="2" charset="0"/>
                <a:cs typeface="Calibri" pitchFamily="2" charset="0"/>
              </a:rPr>
              <a:t>: _______________________________</a:t>
            </a:r>
            <a:endParaRPr lang="en-US" sz="1050" kern="400000" dirty="0">
              <a:latin typeface="Franklin Gothic Book" pitchFamily="2" charset="0"/>
              <a:ea typeface="Calibri" pitchFamily="2" charset="0"/>
              <a:cs typeface="Calibri" pitchFamily="2" charset="0"/>
            </a:endParaRPr>
          </a:p>
          <a:p>
            <a:pPr>
              <a:defRPr lang="pt-PT">
                <a:solidFill>
                  <a:srgbClr val="000000"/>
                </a:solidFill>
              </a:defRPr>
            </a:pPr>
            <a:r>
              <a:rPr lang="en-US" sz="1050" i="1" dirty="0"/>
              <a:t>Name of the Person to contact</a:t>
            </a:r>
            <a:r>
              <a:rPr lang="fr-FR" sz="1050" i="1" kern="400000" dirty="0" smtClean="0">
                <a:latin typeface="Franklin Gothic Book" pitchFamily="2" charset="0"/>
              </a:rPr>
              <a:t>: </a:t>
            </a:r>
            <a:r>
              <a:rPr lang="en-US" sz="1050" kern="400000" dirty="0" smtClean="0">
                <a:latin typeface="Franklin Gothic Book" pitchFamily="2" charset="0"/>
                <a:ea typeface="Calibri" pitchFamily="2" charset="0"/>
                <a:cs typeface="Calibri" pitchFamily="2" charset="0"/>
              </a:rPr>
              <a:t>_________________________________________________________________</a:t>
            </a:r>
            <a:endParaRPr lang="en-US" sz="1050" kern="400000" dirty="0">
              <a:latin typeface="Franklin Gothic Book" pitchFamily="2" charset="0"/>
              <a:ea typeface="Calibri" pitchFamily="2" charset="0"/>
              <a:cs typeface="Calibri" pitchFamily="2" charset="0"/>
            </a:endParaRPr>
          </a:p>
          <a:p>
            <a:pPr>
              <a:defRPr lang="pt-PT">
                <a:solidFill>
                  <a:srgbClr val="000000"/>
                </a:solidFill>
              </a:defRPr>
            </a:pPr>
            <a:r>
              <a:rPr lang="en-US" sz="1050" i="1" dirty="0"/>
              <a:t>Telephone</a:t>
            </a:r>
            <a:r>
              <a:rPr lang="pt-PT" sz="1050" i="1" dirty="0" smtClean="0">
                <a:latin typeface="Franklin Gothic Book" pitchFamily="2" charset="0"/>
              </a:rPr>
              <a:t> </a:t>
            </a:r>
            <a:r>
              <a:rPr lang="en-US" sz="1050" kern="400000" dirty="0" smtClean="0">
                <a:latin typeface="Franklin Gothic Book" pitchFamily="2" charset="0"/>
                <a:ea typeface="Calibri" pitchFamily="2" charset="0"/>
                <a:cs typeface="Calibri" pitchFamily="2" charset="0"/>
              </a:rPr>
              <a:t>: </a:t>
            </a:r>
            <a:r>
              <a:rPr lang="en-US" sz="1050" kern="400000" dirty="0">
                <a:latin typeface="Franklin Gothic Book" pitchFamily="2" charset="0"/>
                <a:ea typeface="Calibri" pitchFamily="2" charset="0"/>
                <a:cs typeface="Calibri" pitchFamily="2" charset="0"/>
              </a:rPr>
              <a:t>_______- </a:t>
            </a:r>
            <a:r>
              <a:rPr lang="en-US" sz="1050" kern="400000" dirty="0" smtClean="0">
                <a:latin typeface="Franklin Gothic Book" pitchFamily="2" charset="0"/>
                <a:ea typeface="Calibri" pitchFamily="2" charset="0"/>
                <a:cs typeface="Calibri" pitchFamily="2" charset="0"/>
              </a:rPr>
              <a:t>__________________________  </a:t>
            </a:r>
            <a:r>
              <a:rPr lang="pt-PT" sz="1050" i="1" kern="400000" dirty="0" smtClean="0">
                <a:latin typeface="Franklin Gothic Book" pitchFamily="2" charset="0"/>
                <a:ea typeface="Calibri" pitchFamily="2" charset="0"/>
                <a:cs typeface="Calibri" pitchFamily="2" charset="0"/>
              </a:rPr>
              <a:t>Fax</a:t>
            </a:r>
            <a:r>
              <a:rPr lang="en-US" sz="1050" kern="400000" dirty="0" smtClean="0">
                <a:latin typeface="Franklin Gothic Book" pitchFamily="2" charset="0"/>
                <a:ea typeface="Calibri" pitchFamily="2" charset="0"/>
                <a:cs typeface="Calibri" pitchFamily="2" charset="0"/>
              </a:rPr>
              <a:t>: ________-_________________________________</a:t>
            </a:r>
            <a:endParaRPr lang="pt-PT" sz="1050" kern="400000" dirty="0">
              <a:latin typeface="Franklin Gothic Book" pitchFamily="2" charset="0"/>
              <a:ea typeface="Calibri" pitchFamily="2" charset="0"/>
              <a:cs typeface="Calibri" pitchFamily="2" charset="0"/>
            </a:endParaRPr>
          </a:p>
          <a:p>
            <a:pPr>
              <a:defRPr lang="pt-PT">
                <a:solidFill>
                  <a:srgbClr val="000000"/>
                </a:solidFill>
              </a:defRPr>
            </a:pPr>
            <a:r>
              <a:rPr lang="en-US" sz="1050" i="1" kern="400000" dirty="0">
                <a:latin typeface="Franklin Gothic Book" pitchFamily="2" charset="0"/>
                <a:ea typeface="Calibri" pitchFamily="2" charset="0"/>
                <a:cs typeface="Calibri" pitchFamily="2" charset="0"/>
              </a:rPr>
              <a:t>E-mail </a:t>
            </a:r>
            <a:r>
              <a:rPr lang="en-US" sz="1050" b="1" kern="400000" dirty="0" smtClean="0">
                <a:solidFill>
                  <a:srgbClr val="C00000"/>
                </a:solidFill>
                <a:latin typeface="Franklin Gothic Book" pitchFamily="2" charset="0"/>
                <a:ea typeface="Calibri" pitchFamily="2" charset="0"/>
                <a:cs typeface="Calibri" pitchFamily="2" charset="0"/>
              </a:rPr>
              <a:t>*</a:t>
            </a:r>
            <a:r>
              <a:rPr lang="en-US" sz="1050" kern="400000" dirty="0" smtClean="0">
                <a:latin typeface="Franklin Gothic Book" pitchFamily="2" charset="0"/>
                <a:ea typeface="Calibri" pitchFamily="2" charset="0"/>
                <a:cs typeface="Calibri" pitchFamily="2" charset="0"/>
              </a:rPr>
              <a:t>: _________________________________ </a:t>
            </a:r>
            <a:r>
              <a:rPr lang="pt-PT" sz="1050" kern="400000" dirty="0" smtClean="0">
                <a:latin typeface="Franklin Gothic Book" pitchFamily="2" charset="0"/>
              </a:rPr>
              <a:t>Mobile </a:t>
            </a:r>
            <a:r>
              <a:rPr lang="en-US" sz="1050" kern="400000" dirty="0" smtClean="0">
                <a:latin typeface="Franklin Gothic Book" pitchFamily="2" charset="0"/>
                <a:ea typeface="Calibri" pitchFamily="2" charset="0"/>
                <a:cs typeface="Calibri" pitchFamily="2" charset="0"/>
              </a:rPr>
              <a:t>: _______-__________________________________</a:t>
            </a:r>
            <a:endParaRPr lang="pt-PT" sz="1050" kern="400000" dirty="0">
              <a:latin typeface="Franklin Gothic Book" pitchFamily="2" charset="0"/>
              <a:ea typeface="Calibri" pitchFamily="2" charset="0"/>
              <a:cs typeface="Calibri" pitchFamily="2" charset="0"/>
            </a:endParaRPr>
          </a:p>
          <a:p>
            <a:pPr>
              <a:defRPr lang="pt-PT">
                <a:solidFill>
                  <a:srgbClr val="000000"/>
                </a:solidFill>
              </a:defRPr>
            </a:pPr>
            <a:r>
              <a:rPr lang="en-US" sz="1050" i="1" dirty="0"/>
              <a:t>Activity of the employer </a:t>
            </a:r>
            <a:r>
              <a:rPr lang="pt-PT" sz="1050" kern="400000" dirty="0" smtClean="0">
                <a:latin typeface="Franklin Gothic Book" pitchFamily="2" charset="0"/>
                <a:ea typeface="Calibri" pitchFamily="2" charset="0"/>
                <a:cs typeface="Calibri" pitchFamily="2" charset="0"/>
              </a:rPr>
              <a:t>:________________________________</a:t>
            </a:r>
            <a:r>
              <a:rPr lang="en-US" sz="1050" i="1" dirty="0" smtClean="0">
                <a:latin typeface="Franklin Gothic Book" pitchFamily="2" charset="0"/>
                <a:ea typeface="Calibri" pitchFamily="2" charset="0"/>
                <a:cs typeface="Calibri" pitchFamily="2" charset="0"/>
              </a:rPr>
              <a:t> </a:t>
            </a:r>
            <a:r>
              <a:rPr lang="en-US" sz="1050" i="1" dirty="0">
                <a:latin typeface="Franklin Gothic Book" pitchFamily="2" charset="0"/>
                <a:ea typeface="Calibri" pitchFamily="2" charset="0"/>
                <a:cs typeface="Calibri" pitchFamily="2" charset="0"/>
              </a:rPr>
              <a:t>Website</a:t>
            </a:r>
            <a:r>
              <a:rPr lang="pt-PT" sz="1050" kern="400000" dirty="0">
                <a:latin typeface="Franklin Gothic Book" pitchFamily="2" charset="0"/>
                <a:ea typeface="Calibri" pitchFamily="2" charset="0"/>
                <a:cs typeface="Calibri" pitchFamily="2" charset="0"/>
              </a:rPr>
              <a:t>: </a:t>
            </a:r>
            <a:r>
              <a:rPr lang="pt-PT" sz="1050" kern="400000" dirty="0" smtClean="0">
                <a:latin typeface="Franklin Gothic Book" pitchFamily="2" charset="0"/>
                <a:ea typeface="Calibri" pitchFamily="2" charset="0"/>
                <a:cs typeface="Calibri" pitchFamily="2" charset="0"/>
              </a:rPr>
              <a:t>______________________________</a:t>
            </a:r>
            <a:endParaRPr lang="pt-PT" sz="1050" kern="400000" dirty="0">
              <a:latin typeface="Franklin Gothic Book" pitchFamily="2" charset="0"/>
              <a:ea typeface="Calibri" pitchFamily="2" charset="0"/>
              <a:cs typeface="Calibri" pitchFamily="2" charset="0"/>
            </a:endParaRPr>
          </a:p>
        </p:txBody>
      </p:sp>
      <p:sp>
        <p:nvSpPr>
          <p:cNvPr id="6" name="TextBox 36"/>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n9/fwDu7OEDzMzMAMDA/wB/f38AAAAAAAAAAAAAAAAAAAAAAAAAAAAhAAAAGAAAABQAAAAMAgAARw8AAJYoAADuEQAAECAAACYAAAAIAAAA//////////8="/>
              </a:ext>
            </a:extLst>
          </p:cNvSpPr>
          <p:nvPr/>
        </p:nvSpPr>
        <p:spPr>
          <a:xfrm>
            <a:off x="332740" y="2483486"/>
            <a:ext cx="4818380" cy="294640"/>
          </a:xfrm>
          <a:prstGeom prst="rect">
            <a:avLst/>
          </a:prstGeom>
          <a:noFill/>
          <a:ln>
            <a:noFill/>
          </a:ln>
          <a:effectLst/>
        </p:spPr>
        <p:txBody>
          <a:bodyPr vert="horz" wrap="square" lIns="91440" tIns="45720" rIns="91440" bIns="45720" numCol="1" spcCol="215900" anchor="t"/>
          <a:lstStyle/>
          <a:p>
            <a:pPr>
              <a:defRPr lang="pt-PT">
                <a:solidFill>
                  <a:srgbClr val="000000"/>
                </a:solidFill>
              </a:defRPr>
            </a:pPr>
            <a:r>
              <a:rPr lang="en-US" sz="1100" b="1" i="1" kern="400000" dirty="0" smtClean="0">
                <a:solidFill>
                  <a:srgbClr val="C00000"/>
                </a:solidFill>
                <a:latin typeface="Arial Narrow" pitchFamily="2" charset="0"/>
                <a:ea typeface="Calibri" pitchFamily="2" charset="0"/>
                <a:cs typeface="Calibri" pitchFamily="2" charset="0"/>
              </a:rPr>
              <a:t>* </a:t>
            </a:r>
            <a:r>
              <a:rPr lang="pt-PT" sz="1100" i="1" dirty="0"/>
              <a:t>Required fields - all correspondence will be sent by e-mail</a:t>
            </a:r>
            <a:r>
              <a:rPr lang="en-GB" sz="1100" i="1" dirty="0" smtClean="0">
                <a:latin typeface="Arial Narrow" pitchFamily="2" charset="0"/>
                <a:ea typeface="Calibri" pitchFamily="2" charset="0"/>
                <a:cs typeface="Calibri" pitchFamily="2" charset="0"/>
              </a:rPr>
              <a:t>.</a:t>
            </a:r>
            <a:endParaRPr lang="en-GB" sz="1100" i="1" kern="400000" dirty="0">
              <a:latin typeface="Arial Narrow" pitchFamily="2" charset="0"/>
              <a:ea typeface="Calibri" pitchFamily="2" charset="0"/>
              <a:cs typeface="Calibri" pitchFamily="2" charset="0"/>
            </a:endParaRPr>
          </a:p>
        </p:txBody>
      </p:sp>
      <p:sp>
        <p:nvSpPr>
          <p:cNvPr id="10" name="TextBox 48"/>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n9/fwDu7OEDzMzMAMDA/wB/f38AAAAAAAAAAAAAAAAAAAAAAAAAAAAhAAAAGAAAABQAAAAuCgAAwQIAABUjAACmBAAAECAAACYAAAAIAAAA//////////8="/>
              </a:ext>
            </a:extLst>
          </p:cNvSpPr>
          <p:nvPr/>
        </p:nvSpPr>
        <p:spPr>
          <a:xfrm>
            <a:off x="15241" y="506730"/>
            <a:ext cx="5567044" cy="307975"/>
          </a:xfrm>
          <a:prstGeom prst="rect">
            <a:avLst/>
          </a:prstGeom>
          <a:noFill/>
          <a:ln>
            <a:noFill/>
          </a:ln>
          <a:effectLst/>
        </p:spPr>
        <p:txBody>
          <a:bodyPr vert="horz" wrap="square" lIns="91440" tIns="45720" rIns="91440" bIns="45720" numCol="1" spcCol="215900" anchor="t"/>
          <a:lstStyle/>
          <a:p>
            <a:pPr lvl="1" algn="ctr"/>
            <a:r>
              <a:rPr lang="pt-PT" sz="1400" dirty="0">
                <a:solidFill>
                  <a:srgbClr val="00B0F0"/>
                </a:solidFill>
                <a:latin typeface="Baskerville Old Face" panose="02020602080505020303" pitchFamily="18" charset="0"/>
              </a:rPr>
              <a:t>	</a:t>
            </a:r>
            <a:r>
              <a:rPr lang="pt-PT" sz="1400" dirty="0" smtClean="0">
                <a:solidFill>
                  <a:srgbClr val="00B0F0"/>
                </a:solidFill>
                <a:latin typeface="Baskerville Old Face" panose="02020602080505020303" pitchFamily="18" charset="0"/>
              </a:rPr>
              <a:t>BASALT CONFERENCE REGISTRATION </a:t>
            </a:r>
            <a:r>
              <a:rPr lang="pt-PT" sz="1400" dirty="0">
                <a:solidFill>
                  <a:srgbClr val="00B0F0"/>
                </a:solidFill>
                <a:latin typeface="Baskerville Old Face" panose="02020602080505020303" pitchFamily="18" charset="0"/>
              </a:rPr>
              <a:t>FORM</a:t>
            </a:r>
          </a:p>
        </p:txBody>
      </p:sp>
      <p:sp>
        <p:nvSpPr>
          <p:cNvPr id="21" name="TextBox 42"/>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mAgAAchIAAEQnAACxGAAAECAAACYAAAAIAAAA//////////8="/>
              </a:ext>
            </a:extLst>
          </p:cNvSpPr>
          <p:nvPr/>
        </p:nvSpPr>
        <p:spPr>
          <a:xfrm>
            <a:off x="349249" y="2694205"/>
            <a:ext cx="6346825" cy="354777"/>
          </a:xfrm>
          <a:prstGeom prst="rect">
            <a:avLst/>
          </a:prstGeom>
          <a:noFill/>
          <a:ln>
            <a:noFill/>
          </a:ln>
          <a:effectLst/>
        </p:spPr>
        <p:txBody>
          <a:bodyPr vert="horz" wrap="square" lIns="91440" tIns="45720" rIns="91440" bIns="45720" numCol="1" spcCol="215900" anchor="t"/>
          <a:lstStyle/>
          <a:p>
            <a:pPr>
              <a:lnSpc>
                <a:spcPts val="1200"/>
              </a:lnSpc>
              <a:defRPr lang="pt-PT"/>
            </a:pPr>
            <a:r>
              <a:rPr lang="pt-PT" sz="1200" i="1" dirty="0">
                <a:latin typeface="Arial Narrow" panose="020B0606020202030204" pitchFamily="34" charset="0"/>
              </a:rPr>
              <a:t>Please select the conference (s) / panel (s) you wish to register for, enter the number of participants and select the </a:t>
            </a:r>
            <a:r>
              <a:rPr lang="pt-PT" sz="1200" i="1" dirty="0" smtClean="0">
                <a:latin typeface="Arial Narrow" panose="020B0606020202030204" pitchFamily="34" charset="0"/>
              </a:rPr>
              <a:t>package</a:t>
            </a:r>
            <a:r>
              <a:rPr lang="fr-FR" sz="1200" i="1" dirty="0" smtClean="0">
                <a:latin typeface="Arial Narrow" panose="020B0606020202030204" pitchFamily="34" charset="0"/>
              </a:rPr>
              <a:t>:</a:t>
            </a:r>
            <a:endParaRPr lang="pt-PT" sz="1200" dirty="0">
              <a:latin typeface="Arial Narrow" panose="020B0606020202030204" pitchFamily="34" charset="0"/>
            </a:endParaRPr>
          </a:p>
          <a:p>
            <a:pPr>
              <a:lnSpc>
                <a:spcPts val="1200"/>
              </a:lnSpc>
              <a:defRPr lang="pt-PT"/>
            </a:pPr>
            <a:r>
              <a:rPr lang="pt-PT" sz="1200" dirty="0">
                <a:latin typeface="Arial Narrow" panose="020B0606020202030204" pitchFamily="34" charset="0"/>
              </a:rPr>
              <a:t>                </a:t>
            </a:r>
          </a:p>
          <a:p>
            <a:pPr>
              <a:lnSpc>
                <a:spcPts val="1200"/>
              </a:lnSpc>
              <a:defRPr lang="pt-PT"/>
            </a:pPr>
            <a:endParaRPr lang="pt-PT" sz="1200" dirty="0">
              <a:latin typeface="Arial Narrow" panose="020B0606020202030204" pitchFamily="34" charset="0"/>
            </a:endParaRPr>
          </a:p>
        </p:txBody>
      </p:sp>
      <p:sp>
        <p:nvSpPr>
          <p:cNvPr id="29" name="TextBox 55"/>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CgAAAAJRcAAOsGAADZGAAAECAAACYAAAAIAAAA//////////8="/>
              </a:ext>
            </a:extLst>
          </p:cNvSpPr>
          <p:nvPr/>
        </p:nvSpPr>
        <p:spPr>
          <a:xfrm>
            <a:off x="150089" y="3714521"/>
            <a:ext cx="1022985" cy="276860"/>
          </a:xfrm>
          <a:prstGeom prst="rect">
            <a:avLst/>
          </a:prstGeom>
          <a:noFill/>
          <a:ln>
            <a:noFill/>
          </a:ln>
          <a:effectLst/>
        </p:spPr>
        <p:txBody>
          <a:bodyPr vert="horz" wrap="square" lIns="91440" tIns="45720" rIns="91440" bIns="45720" numCol="1" spcCol="215900" anchor="t"/>
          <a:lstStyle/>
          <a:p>
            <a:pPr algn="r">
              <a:defRPr lang="pt-PT"/>
            </a:pPr>
            <a:r>
              <a:rPr lang="pt-PT" sz="1200" i="1" dirty="0" smtClean="0">
                <a:latin typeface="Arial Narrow" pitchFamily="2" charset="0"/>
                <a:ea typeface="Calibri" pitchFamily="2" charset="0"/>
                <a:cs typeface="Calibri" pitchFamily="2" charset="0"/>
              </a:rPr>
              <a:t>Conference</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p:txBody>
      </p:sp>
      <p:sp>
        <p:nvSpPr>
          <p:cNvPr id="37" name="Retângulo15"/>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D8BgAAChUAAMQNAADrGwAAECAAACYAAAAIAAAA//////////8="/>
              </a:ext>
            </a:extLst>
          </p:cNvSpPr>
          <p:nvPr/>
        </p:nvSpPr>
        <p:spPr>
          <a:xfrm>
            <a:off x="1135380" y="3002802"/>
            <a:ext cx="1102360" cy="1660525"/>
          </a:xfrm>
          <a:prstGeom prst="rect">
            <a:avLst/>
          </a:prstGeom>
          <a:noFill/>
          <a:ln>
            <a:noFill/>
          </a:ln>
          <a:effectLst/>
        </p:spPr>
        <p:txBody>
          <a:bodyPr vert="horz" wrap="square" lIns="91440" tIns="45720" rIns="91440" bIns="45720" numCol="1" spcCol="215900" anchor="t"/>
          <a:lstStyle/>
          <a:p>
            <a:pPr algn="r">
              <a:lnSpc>
                <a:spcPts val="1600"/>
              </a:lnSpc>
              <a:defRPr lang="pt-PT"/>
            </a:pPr>
            <a:r>
              <a:rPr lang="pt-PT" sz="1200" dirty="0">
                <a:latin typeface="Arial Narrow" pitchFamily="2" charset="0"/>
              </a:rPr>
              <a:t>Conference </a:t>
            </a:r>
            <a:r>
              <a:rPr lang="en-GB" sz="1200" dirty="0" smtClean="0">
                <a:latin typeface="Arial Narrow" pitchFamily="2" charset="0"/>
              </a:rPr>
              <a:t>: I:</a:t>
            </a:r>
          </a:p>
          <a:p>
            <a:pPr algn="r">
              <a:lnSpc>
                <a:spcPts val="1600"/>
              </a:lnSpc>
              <a:defRPr lang="pt-PT"/>
            </a:pPr>
            <a:r>
              <a:rPr lang="pt-PT" sz="1200" dirty="0">
                <a:latin typeface="Arial Narrow" pitchFamily="2" charset="0"/>
              </a:rPr>
              <a:t>Conference </a:t>
            </a:r>
            <a:r>
              <a:rPr lang="en-GB" sz="1200" dirty="0" smtClean="0">
                <a:latin typeface="Arial Narrow" pitchFamily="2" charset="0"/>
              </a:rPr>
              <a:t>: II</a:t>
            </a:r>
            <a:r>
              <a:rPr lang="en-GB" sz="1200" dirty="0">
                <a:latin typeface="Arial Narrow" pitchFamily="2" charset="0"/>
              </a:rPr>
              <a:t>:</a:t>
            </a:r>
          </a:p>
          <a:p>
            <a:pPr algn="r">
              <a:lnSpc>
                <a:spcPts val="1600"/>
              </a:lnSpc>
              <a:defRPr lang="pt-PT"/>
            </a:pPr>
            <a:r>
              <a:rPr lang="pt-PT" sz="1200" dirty="0">
                <a:latin typeface="Arial Narrow" pitchFamily="2" charset="0"/>
              </a:rPr>
              <a:t>Conference </a:t>
            </a:r>
            <a:r>
              <a:rPr lang="en-GB" sz="1200" dirty="0" smtClean="0">
                <a:latin typeface="Arial Narrow" pitchFamily="2" charset="0"/>
              </a:rPr>
              <a:t>: III</a:t>
            </a:r>
            <a:r>
              <a:rPr lang="en-GB" sz="1200" dirty="0">
                <a:latin typeface="Arial Narrow" pitchFamily="2" charset="0"/>
              </a:rPr>
              <a:t>:</a:t>
            </a:r>
          </a:p>
          <a:p>
            <a:pPr algn="r">
              <a:lnSpc>
                <a:spcPts val="1600"/>
              </a:lnSpc>
              <a:defRPr lang="pt-PT"/>
            </a:pPr>
            <a:r>
              <a:rPr lang="pt-PT" sz="1200" dirty="0">
                <a:latin typeface="Arial Narrow" pitchFamily="2" charset="0"/>
              </a:rPr>
              <a:t>Conference </a:t>
            </a:r>
            <a:r>
              <a:rPr lang="en-GB" sz="1200" dirty="0" smtClean="0">
                <a:latin typeface="Arial Narrow" pitchFamily="2" charset="0"/>
              </a:rPr>
              <a:t>: IV:</a:t>
            </a:r>
          </a:p>
          <a:p>
            <a:pPr algn="r">
              <a:lnSpc>
                <a:spcPts val="1600"/>
              </a:lnSpc>
              <a:defRPr lang="pt-PT"/>
            </a:pPr>
            <a:r>
              <a:rPr lang="pt-PT" sz="1200" dirty="0">
                <a:latin typeface="Arial Narrow" pitchFamily="2" charset="0"/>
              </a:rPr>
              <a:t>Conference </a:t>
            </a:r>
            <a:r>
              <a:rPr lang="en-GB" sz="1200" dirty="0">
                <a:latin typeface="Arial Narrow" pitchFamily="2" charset="0"/>
              </a:rPr>
              <a:t>: </a:t>
            </a:r>
            <a:r>
              <a:rPr lang="en-GB" sz="1200" dirty="0" smtClean="0">
                <a:latin typeface="Arial Narrow" pitchFamily="2" charset="0"/>
              </a:rPr>
              <a:t>V:</a:t>
            </a:r>
          </a:p>
          <a:p>
            <a:pPr algn="r">
              <a:lnSpc>
                <a:spcPts val="1600"/>
              </a:lnSpc>
              <a:defRPr lang="pt-PT"/>
            </a:pPr>
            <a:r>
              <a:rPr lang="pt-PT" sz="1200" dirty="0">
                <a:latin typeface="Arial Narrow" pitchFamily="2" charset="0"/>
              </a:rPr>
              <a:t>Conference </a:t>
            </a:r>
            <a:r>
              <a:rPr lang="en-GB" sz="1200" dirty="0">
                <a:latin typeface="Arial Narrow" pitchFamily="2" charset="0"/>
              </a:rPr>
              <a:t>: </a:t>
            </a:r>
            <a:r>
              <a:rPr lang="en-GB" sz="1200" dirty="0" smtClean="0">
                <a:latin typeface="Arial Narrow" pitchFamily="2" charset="0"/>
              </a:rPr>
              <a:t>VI:</a:t>
            </a:r>
          </a:p>
          <a:p>
            <a:pPr algn="r">
              <a:lnSpc>
                <a:spcPts val="1600"/>
              </a:lnSpc>
              <a:defRPr lang="pt-PT"/>
            </a:pPr>
            <a:r>
              <a:rPr lang="pt-PT" sz="1200" dirty="0">
                <a:latin typeface="Arial Narrow" pitchFamily="2" charset="0"/>
              </a:rPr>
              <a:t>Conference </a:t>
            </a:r>
            <a:r>
              <a:rPr lang="en-GB" sz="1200" dirty="0" smtClean="0">
                <a:latin typeface="Arial Narrow" pitchFamily="2" charset="0"/>
              </a:rPr>
              <a:t>:VII</a:t>
            </a:r>
            <a:r>
              <a:rPr lang="en-GB" sz="1200" dirty="0" smtClean="0">
                <a:latin typeface="Arial Narrow" pitchFamily="2" charset="0"/>
              </a:rPr>
              <a:t>:</a:t>
            </a:r>
          </a:p>
          <a:p>
            <a:pPr algn="r">
              <a:lnSpc>
                <a:spcPts val="1600"/>
              </a:lnSpc>
              <a:defRPr lang="pt-PT"/>
            </a:pPr>
            <a:r>
              <a:rPr lang="pt-PT" sz="1200" dirty="0">
                <a:latin typeface="Arial Narrow" pitchFamily="2" charset="0"/>
              </a:rPr>
              <a:t>Conference </a:t>
            </a:r>
            <a:r>
              <a:rPr lang="en-GB" sz="1200" dirty="0">
                <a:latin typeface="Arial Narrow" pitchFamily="2" charset="0"/>
              </a:rPr>
              <a:t>:VII:</a:t>
            </a:r>
            <a:endParaRPr lang="en-GB" sz="1200" dirty="0">
              <a:latin typeface="Arial Narrow" pitchFamily="2" charset="0"/>
            </a:endParaRPr>
          </a:p>
        </p:txBody>
      </p:sp>
      <p:grpSp>
        <p:nvGrpSpPr>
          <p:cNvPr id="38" name="Grupo 4"/>
          <p:cNvGrpSpPr>
            <a:extLst>
              <a:ext uri="smNativeData">
                <pr:smNativeData xmlns="" xmlns:p14="http://schemas.microsoft.com/office/powerpoint/2010/main" xmlns:pr="smNativeData" val="SMDATA_7_tpWbXRMAAAAlAAAAAQAAAA8BAAAAkAAAAEgAAACQAAAASAAAAAAAAAAAAAAAAAAAABcAAAAUAAAAAAAAAAAAAAD/fwAA/38AAAAAAAAJAAAABAAAAAAAAAAMAAAAEAAAAAAAAAAAAAAAAAAAAAAAAAAfAAAAVAAAAAAAAAAAAAAAAAAAAAAAAAAAAAAAAAAAAAAAAAAAAAAAAAAAAAAAAAAAAAAAAAAAAAAAAAAAAAAAAAAAAAAAAAAAAAAAAAAAAAAAAAAAAAAAAAAAACEAAAAYAAAAFAAAAIgNAAB9FQAA/g4AAGMbAAAQAAAAJgAAAAgAAAD/////AAAAAA=="/>
              </a:ext>
            </a:extLst>
          </p:cNvGrpSpPr>
          <p:nvPr/>
        </p:nvGrpSpPr>
        <p:grpSpPr>
          <a:xfrm>
            <a:off x="2199640" y="3089681"/>
            <a:ext cx="237490" cy="759460"/>
            <a:chOff x="2199640" y="3493135"/>
            <a:chExt cx="237490" cy="759460"/>
          </a:xfrm>
        </p:grpSpPr>
        <p:sp>
          <p:nvSpPr>
            <p:cNvPr id="43" name="Retângulo22"/>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fRUAAPYOAAB6FgAAAAAAACYAAAAIAAAA//////////8="/>
                </a:ext>
              </a:extLst>
            </p:cNvSpPr>
            <p:nvPr/>
          </p:nvSpPr>
          <p:spPr>
            <a:xfrm>
              <a:off x="2204720" y="3493135"/>
              <a:ext cx="22733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42" name="Rectangle 65"/>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IDQAAuBYAAPYOAAC8FwAAAAAAACYAAAAIAAAA//////////8="/>
                </a:ext>
              </a:extLst>
            </p:cNvSpPr>
            <p:nvPr/>
          </p:nvSpPr>
          <p:spPr>
            <a:xfrm>
              <a:off x="2199640" y="3693160"/>
              <a:ext cx="232410" cy="165100"/>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41" name="Rectangle 69"/>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6hcAAP4OAADnGAAAAAAAACYAAAAIAAAA//////////8="/>
                </a:ext>
              </a:extLst>
            </p:cNvSpPr>
            <p:nvPr/>
          </p:nvSpPr>
          <p:spPr>
            <a:xfrm>
              <a:off x="2204720" y="3887470"/>
              <a:ext cx="23241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40" name="Retângulo6"/>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04720" y="4091940"/>
              <a:ext cx="23114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grpSp>
      <p:sp>
        <p:nvSpPr>
          <p:cNvPr id="44" name="Forma automática1"/>
          <p:cNvSpPr>
            <a:extLst>
              <a:ext uri="smNativeData">
                <pr:smNativeData xmlns="" xmlns:p14="http://schemas.microsoft.com/office/powerpoint/2010/main" xmlns:pr="smNativeData" val="SMDATA_13_tpWbXRMAAAAlAAAAggAAAA0AAAAAkAAAAEgAAACQAAAASAAAAAAAAAABAAAAAAAAAAEAAABQAAAAs1rQPRnC7z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l9vA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8A////AQAAAAAAAAAAAAAAAAAAAAAAAAAAAAAAAAAAAAAAAAAASX28AH9/fwDu7OEDzMzMAMDA/wB/f38AAAAAAAAAAAAAAAAAAAAAAAAAAAAhAAAAGAAAABQAAABdBwAAXxUAAKUHAACTGwAAEAAAACYAAAAIAAAA//////////8="/>
              </a:ext>
            </a:extLst>
          </p:cNvSpPr>
          <p:nvPr/>
        </p:nvSpPr>
        <p:spPr>
          <a:xfrm>
            <a:off x="1196975" y="3117286"/>
            <a:ext cx="45720" cy="1512374"/>
          </a:xfrm>
          <a:prstGeom prst="leftBrace">
            <a:avLst>
              <a:gd name="adj1" fmla="val 189"/>
              <a:gd name="adj2" fmla="val 50000"/>
            </a:avLst>
          </a:prstGeom>
          <a:noFill/>
          <a:ln w="9525" cap="flat" cmpd="sng" algn="ctr">
            <a:solidFill>
              <a:srgbClr val="497DBC"/>
            </a:solidFill>
            <a:prstDash val="solid"/>
            <a:headEnd type="none"/>
            <a:tailEnd type="none"/>
          </a:ln>
          <a:effectLst/>
        </p:spPr>
        <p:txBody>
          <a:bodyPr vert="horz" wrap="square" lIns="91440" tIns="45720" rIns="91440" bIns="45720" numCol="1" spcCol="215900" anchor="ctr"/>
          <a:lstStyle/>
          <a:p>
            <a:pPr algn="ctr">
              <a:defRPr lang="pt-PT">
                <a:solidFill>
                  <a:schemeClr val="tx1"/>
                </a:solidFill>
                <a:latin typeface="Calibri" pitchFamily="2" charset="0"/>
                <a:ea typeface="Calibri" pitchFamily="2" charset="0"/>
                <a:cs typeface="Calibri" pitchFamily="2" charset="0"/>
              </a:defRPr>
            </a:pPr>
            <a:endParaRPr lang="en-GB"/>
          </a:p>
        </p:txBody>
      </p:sp>
      <p:sp>
        <p:nvSpPr>
          <p:cNvPr id="45" name="Right Brace 82"/>
          <p:cNvSpPr>
            <a:extLst>
              <a:ext uri="smNativeData">
                <pr:smNativeData xmlns="" xmlns:p14="http://schemas.microsoft.com/office/powerpoint/2010/main" xmlns:pr="smNativeData" val="SMDATA_13_tpWbXRMAAAAlAAAAgwAAAA0AAAAAkAAAAEgAAACQAAAASAAAAAAAAAABAAAAAAAAAAEAAABQAAAA6E4sJmDE7z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l9vA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8A////AQAAAAAAAAAAAAAAAAAAAAAAAAAAAAAAAAAAAAAAAAAASX28AH9/fwDu7OEDzMzMAMDA/wB/f38AAAAAAAAAAAAAAAAAAAAAAAAAAAAhAAAAGAAAABQAAABbGAAAQRUAAKMYAACxGwAAEAAAACYAAAAIAAAA//////////8="/>
              </a:ext>
            </a:extLst>
          </p:cNvSpPr>
          <p:nvPr/>
        </p:nvSpPr>
        <p:spPr>
          <a:xfrm>
            <a:off x="3959225" y="3091015"/>
            <a:ext cx="45720" cy="1532152"/>
          </a:xfrm>
          <a:prstGeom prst="rightBrace">
            <a:avLst>
              <a:gd name="adj1" fmla="val 182"/>
              <a:gd name="adj2" fmla="val 50000"/>
            </a:avLst>
          </a:prstGeom>
          <a:noFill/>
          <a:ln w="9525" cap="flat" cmpd="sng" algn="ctr">
            <a:solidFill>
              <a:srgbClr val="497DBC"/>
            </a:solidFill>
            <a:prstDash val="solid"/>
            <a:headEnd type="none"/>
            <a:tailEnd type="none"/>
          </a:ln>
          <a:effectLst/>
        </p:spPr>
        <p:txBody>
          <a:bodyPr vert="horz" wrap="square" lIns="91440" tIns="45720" rIns="91440" bIns="45720" numCol="1" spcCol="215900" anchor="ctr"/>
          <a:lstStyle/>
          <a:p>
            <a:pPr algn="ctr">
              <a:defRPr lang="pt-PT">
                <a:solidFill>
                  <a:schemeClr val="tx1"/>
                </a:solidFill>
                <a:latin typeface="Calibri" pitchFamily="2" charset="0"/>
                <a:ea typeface="Calibri" pitchFamily="2" charset="0"/>
                <a:cs typeface="Calibri" pitchFamily="2" charset="0"/>
              </a:defRPr>
            </a:pPr>
            <a:endParaRPr lang="en-GB" sz="1200">
              <a:latin typeface="Arial Narrow" panose="020B0606020202030204" pitchFamily="34" charset="0"/>
            </a:endParaRPr>
          </a:p>
        </p:txBody>
      </p:sp>
      <p:sp>
        <p:nvSpPr>
          <p:cNvPr id="53" name="Rectangle 100"/>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DUJQAA0CoAACgnAADNKwAAEAAAACYAAAAIAAAA//////////8="/>
              </a:ext>
            </a:extLst>
          </p:cNvSpPr>
          <p:nvPr/>
        </p:nvSpPr>
        <p:spPr>
          <a:xfrm>
            <a:off x="6149340" y="6224270"/>
            <a:ext cx="21590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54" name="Rectangle 101"/>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DUJQAAwCsAACgnAAC9LAAAEAAAACYAAAAIAAAA//////////8="/>
              </a:ext>
            </a:extLst>
          </p:cNvSpPr>
          <p:nvPr/>
        </p:nvSpPr>
        <p:spPr>
          <a:xfrm>
            <a:off x="6149340" y="6376670"/>
            <a:ext cx="21590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56" name="TextBox 103"/>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DAJgAAXCoAALQpAAAQLAAAECAAACYAAAAIAAAA//////////8="/>
              </a:ext>
            </a:extLst>
          </p:cNvSpPr>
          <p:nvPr/>
        </p:nvSpPr>
        <p:spPr>
          <a:xfrm>
            <a:off x="6299200" y="6150610"/>
            <a:ext cx="480060" cy="276860"/>
          </a:xfrm>
          <a:prstGeom prst="rect">
            <a:avLst/>
          </a:prstGeom>
          <a:noFill/>
          <a:ln>
            <a:noFill/>
          </a:ln>
          <a:effectLst/>
        </p:spPr>
        <p:txBody>
          <a:bodyPr vert="horz" wrap="square" lIns="91440" tIns="45720" rIns="91440" bIns="45720" numCol="1" spcCol="215900" anchor="t"/>
          <a:lstStyle/>
          <a:p>
            <a:pPr>
              <a:defRPr lang="pt-PT"/>
            </a:pPr>
            <a:r>
              <a:rPr lang="en-GB" sz="1200" dirty="0">
                <a:latin typeface="Arial Narrow" pitchFamily="2" charset="0"/>
              </a:rPr>
              <a:t>Yes</a:t>
            </a:r>
            <a:endParaRPr lang="en-GB" sz="1200" i="1" dirty="0">
              <a:latin typeface="Arial Narrow" pitchFamily="2" charset="0"/>
            </a:endParaRPr>
          </a:p>
        </p:txBody>
      </p:sp>
      <p:sp>
        <p:nvSpPr>
          <p:cNvPr id="57" name="TextBox 104"/>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CwJgAAWysAAKUpAAAPLQAAECAAACYAAAAIAAAA//////////8="/>
              </a:ext>
            </a:extLst>
          </p:cNvSpPr>
          <p:nvPr/>
        </p:nvSpPr>
        <p:spPr>
          <a:xfrm>
            <a:off x="6289040" y="6312535"/>
            <a:ext cx="480695" cy="276860"/>
          </a:xfrm>
          <a:prstGeom prst="rect">
            <a:avLst/>
          </a:prstGeom>
          <a:noFill/>
          <a:ln>
            <a:noFill/>
          </a:ln>
          <a:effectLst/>
        </p:spPr>
        <p:txBody>
          <a:bodyPr vert="horz" wrap="square" lIns="91440" tIns="45720" rIns="91440" bIns="45720" numCol="1" spcCol="215900" anchor="t"/>
          <a:lstStyle/>
          <a:p>
            <a:pPr>
              <a:defRPr lang="pt-PT"/>
            </a:pPr>
            <a:r>
              <a:rPr lang="en-GB" sz="1200" i="1" dirty="0" smtClean="0">
                <a:latin typeface="Arial Narrow" pitchFamily="2" charset="0"/>
              </a:rPr>
              <a:t>No</a:t>
            </a:r>
            <a:endParaRPr lang="en-GB" sz="1200" i="1" dirty="0">
              <a:latin typeface="Arial Narrow" pitchFamily="2" charset="0"/>
              <a:ea typeface="Calibri" pitchFamily="2" charset="0"/>
              <a:cs typeface="Calibri" pitchFamily="2" charset="0"/>
            </a:endParaRPr>
          </a:p>
        </p:txBody>
      </p:sp>
      <p:sp>
        <p:nvSpPr>
          <p:cNvPr id="58" name="TextBox 105"/>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BpGgAA1SoAAMwlAACJLAAAECAAACYAAAAIAAAA//////////8="/>
              </a:ext>
            </a:extLst>
          </p:cNvSpPr>
          <p:nvPr/>
        </p:nvSpPr>
        <p:spPr>
          <a:xfrm>
            <a:off x="4293235" y="6227445"/>
            <a:ext cx="1851025" cy="276860"/>
          </a:xfrm>
          <a:prstGeom prst="rect">
            <a:avLst/>
          </a:prstGeom>
          <a:noFill/>
          <a:ln>
            <a:noFill/>
          </a:ln>
          <a:effectLst/>
        </p:spPr>
        <p:txBody>
          <a:bodyPr vert="horz" wrap="square" lIns="91440" tIns="45720" rIns="91440" bIns="45720" numCol="1" spcCol="215900" anchor="t"/>
          <a:lstStyle/>
          <a:p>
            <a:pPr algn="r">
              <a:defRPr lang="pt-PT"/>
            </a:pPr>
            <a:r>
              <a:rPr lang="en-US" sz="1200" i="1" dirty="0">
                <a:latin typeface="Arial Narrow" pitchFamily="2" charset="0"/>
              </a:rPr>
              <a:t>Institutional</a:t>
            </a:r>
            <a:r>
              <a:rPr lang="pt-PT" sz="1200" i="1" dirty="0">
                <a:latin typeface="Arial Narrow" pitchFamily="2" charset="0"/>
              </a:rPr>
              <a:t> meetings</a:t>
            </a:r>
            <a:r>
              <a:rPr lang="en-GB" sz="1200" b="1" i="1" dirty="0">
                <a:solidFill>
                  <a:srgbClr val="C00000"/>
                </a:solidFill>
                <a:latin typeface="Arial Narrow" pitchFamily="2" charset="0"/>
              </a:rPr>
              <a:t> </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p:txBody>
      </p:sp>
      <p:sp>
        <p:nvSpPr>
          <p:cNvPr id="78" name="Retângulo16"/>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CUEgAATRUAAO4WAACsGwAAECAAACYAAAAIAAAA//////////8="/>
              </a:ext>
            </a:extLst>
          </p:cNvSpPr>
          <p:nvPr/>
        </p:nvSpPr>
        <p:spPr>
          <a:xfrm>
            <a:off x="3020060" y="3059200"/>
            <a:ext cx="707390" cy="1584013"/>
          </a:xfrm>
          <a:prstGeom prst="rect">
            <a:avLst/>
          </a:prstGeom>
          <a:noFill/>
          <a:ln>
            <a:noFill/>
          </a:ln>
          <a:effectLst/>
        </p:spPr>
        <p:txBody>
          <a:bodyPr vert="horz" wrap="square" lIns="91440" tIns="45720" rIns="91440" bIns="45720" numCol="1" spcCol="215900" anchor="t"/>
          <a:lstStyle/>
          <a:p>
            <a:pPr algn="r">
              <a:lnSpc>
                <a:spcPts val="1500"/>
              </a:lnSpc>
              <a:defRPr lang="pt-PT"/>
            </a:pPr>
            <a:r>
              <a:rPr lang="en-GB" sz="1200" dirty="0" err="1" smtClean="0">
                <a:latin typeface="Arial Narrow" pitchFamily="2" charset="0"/>
                <a:ea typeface="Calibri" pitchFamily="2" charset="0"/>
                <a:cs typeface="Calibri" pitchFamily="2" charset="0"/>
              </a:rPr>
              <a:t>Nr</a:t>
            </a:r>
            <a:r>
              <a:rPr lang="en-GB" sz="1200" dirty="0" smtClean="0">
                <a:latin typeface="Arial Narrow" pitchFamily="2" charset="0"/>
                <a:ea typeface="Calibri" pitchFamily="2" charset="0"/>
                <a:cs typeface="Calibri" pitchFamily="2" charset="0"/>
              </a:rPr>
              <a:t> </a:t>
            </a:r>
            <a:r>
              <a:rPr lang="en-GB" sz="1200" dirty="0" err="1" smtClean="0">
                <a:latin typeface="Arial Narrow" pitchFamily="2" charset="0"/>
                <a:ea typeface="Calibri" pitchFamily="2" charset="0"/>
                <a:cs typeface="Calibri" pitchFamily="2" charset="0"/>
              </a:rPr>
              <a:t>Pax</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a:p>
            <a:pPr algn="r">
              <a:lnSpc>
                <a:spcPts val="1500"/>
              </a:lnSpc>
              <a:defRPr lang="pt-PT"/>
            </a:pPr>
            <a:r>
              <a:rPr lang="en-GB" sz="1200" dirty="0" err="1" smtClean="0">
                <a:latin typeface="Arial Narrow" pitchFamily="2" charset="0"/>
                <a:ea typeface="Calibri" pitchFamily="2" charset="0"/>
                <a:cs typeface="Calibri" pitchFamily="2" charset="0"/>
              </a:rPr>
              <a:t>Nr</a:t>
            </a:r>
            <a:r>
              <a:rPr lang="en-GB" sz="1200" dirty="0" smtClean="0">
                <a:latin typeface="Arial Narrow" pitchFamily="2" charset="0"/>
                <a:ea typeface="Calibri" pitchFamily="2" charset="0"/>
                <a:cs typeface="Calibri" pitchFamily="2" charset="0"/>
              </a:rPr>
              <a:t> </a:t>
            </a:r>
            <a:r>
              <a:rPr lang="en-GB" sz="1200" dirty="0" err="1" smtClean="0">
                <a:latin typeface="Arial Narrow" pitchFamily="2" charset="0"/>
                <a:ea typeface="Calibri" pitchFamily="2" charset="0"/>
                <a:cs typeface="Calibri" pitchFamily="2" charset="0"/>
              </a:rPr>
              <a:t>Pax</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a:p>
            <a:pPr algn="r">
              <a:lnSpc>
                <a:spcPts val="1500"/>
              </a:lnSpc>
              <a:defRPr lang="pt-PT"/>
            </a:pPr>
            <a:r>
              <a:rPr lang="en-GB" sz="1200" dirty="0" err="1" smtClean="0">
                <a:latin typeface="Arial Narrow" pitchFamily="2" charset="0"/>
                <a:ea typeface="Calibri" pitchFamily="2" charset="0"/>
                <a:cs typeface="Calibri" pitchFamily="2" charset="0"/>
              </a:rPr>
              <a:t>Nr</a:t>
            </a:r>
            <a:r>
              <a:rPr lang="en-GB" sz="1200" dirty="0" smtClean="0">
                <a:latin typeface="Arial Narrow" pitchFamily="2" charset="0"/>
                <a:ea typeface="Calibri" pitchFamily="2" charset="0"/>
                <a:cs typeface="Calibri" pitchFamily="2" charset="0"/>
              </a:rPr>
              <a:t> </a:t>
            </a:r>
            <a:r>
              <a:rPr lang="en-GB" sz="1200" dirty="0" err="1" smtClean="0">
                <a:latin typeface="Arial Narrow" pitchFamily="2" charset="0"/>
                <a:ea typeface="Calibri" pitchFamily="2" charset="0"/>
                <a:cs typeface="Calibri" pitchFamily="2" charset="0"/>
              </a:rPr>
              <a:t>Pax</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a:p>
            <a:pPr algn="r">
              <a:lnSpc>
                <a:spcPts val="1500"/>
              </a:lnSpc>
              <a:defRPr lang="pt-PT"/>
            </a:pPr>
            <a:r>
              <a:rPr lang="en-GB" sz="1200" dirty="0" err="1" smtClean="0">
                <a:latin typeface="Arial Narrow" pitchFamily="2" charset="0"/>
                <a:ea typeface="Calibri" pitchFamily="2" charset="0"/>
                <a:cs typeface="Calibri" pitchFamily="2" charset="0"/>
              </a:rPr>
              <a:t>Nr</a:t>
            </a:r>
            <a:r>
              <a:rPr lang="en-GB" sz="1200" dirty="0" smtClean="0">
                <a:latin typeface="Arial Narrow" pitchFamily="2" charset="0"/>
                <a:ea typeface="Calibri" pitchFamily="2" charset="0"/>
                <a:cs typeface="Calibri" pitchFamily="2" charset="0"/>
              </a:rPr>
              <a:t> </a:t>
            </a:r>
            <a:r>
              <a:rPr lang="en-GB" sz="1200" dirty="0" err="1" smtClean="0">
                <a:latin typeface="Arial Narrow" pitchFamily="2" charset="0"/>
                <a:ea typeface="Calibri" pitchFamily="2" charset="0"/>
                <a:cs typeface="Calibri" pitchFamily="2" charset="0"/>
              </a:rPr>
              <a:t>Pax</a:t>
            </a:r>
            <a:r>
              <a:rPr lang="en-GB" sz="1200" dirty="0" smtClean="0">
                <a:latin typeface="Arial Narrow" pitchFamily="2" charset="0"/>
                <a:ea typeface="Calibri" pitchFamily="2" charset="0"/>
                <a:cs typeface="Calibri" pitchFamily="2" charset="0"/>
              </a:rPr>
              <a:t>:</a:t>
            </a:r>
          </a:p>
          <a:p>
            <a:pPr algn="r">
              <a:lnSpc>
                <a:spcPts val="1500"/>
              </a:lnSpc>
              <a:defRPr lang="pt-PT"/>
            </a:pPr>
            <a:r>
              <a:rPr lang="en-GB" sz="1200" dirty="0" err="1">
                <a:latin typeface="Arial Narrow" pitchFamily="2" charset="0"/>
              </a:rPr>
              <a:t>Nr</a:t>
            </a:r>
            <a:r>
              <a:rPr lang="en-GB" sz="1200" dirty="0">
                <a:latin typeface="Arial Narrow" pitchFamily="2" charset="0"/>
              </a:rPr>
              <a:t> </a:t>
            </a:r>
            <a:r>
              <a:rPr lang="en-GB" sz="1200" dirty="0" err="1">
                <a:latin typeface="Arial Narrow" pitchFamily="2" charset="0"/>
              </a:rPr>
              <a:t>Pax</a:t>
            </a:r>
            <a:r>
              <a:rPr lang="en-GB" sz="1200" dirty="0">
                <a:latin typeface="Arial Narrow" pitchFamily="2" charset="0"/>
              </a:rPr>
              <a:t>:</a:t>
            </a:r>
          </a:p>
          <a:p>
            <a:pPr algn="r">
              <a:lnSpc>
                <a:spcPts val="1500"/>
              </a:lnSpc>
              <a:defRPr lang="pt-PT"/>
            </a:pPr>
            <a:r>
              <a:rPr lang="en-GB" sz="1200" dirty="0" err="1">
                <a:latin typeface="Arial Narrow" pitchFamily="2" charset="0"/>
              </a:rPr>
              <a:t>Nr</a:t>
            </a:r>
            <a:r>
              <a:rPr lang="en-GB" sz="1200" dirty="0">
                <a:latin typeface="Arial Narrow" pitchFamily="2" charset="0"/>
              </a:rPr>
              <a:t> </a:t>
            </a:r>
            <a:r>
              <a:rPr lang="en-GB" sz="1200" dirty="0" err="1">
                <a:latin typeface="Arial Narrow" pitchFamily="2" charset="0"/>
              </a:rPr>
              <a:t>Pax</a:t>
            </a:r>
            <a:r>
              <a:rPr lang="en-GB" sz="1200" dirty="0">
                <a:latin typeface="Arial Narrow" pitchFamily="2" charset="0"/>
              </a:rPr>
              <a:t>:</a:t>
            </a:r>
          </a:p>
          <a:p>
            <a:pPr algn="r">
              <a:lnSpc>
                <a:spcPts val="1500"/>
              </a:lnSpc>
              <a:defRPr lang="pt-PT"/>
            </a:pPr>
            <a:r>
              <a:rPr lang="en-GB" sz="1200" dirty="0" err="1">
                <a:latin typeface="Arial Narrow" pitchFamily="2" charset="0"/>
              </a:rPr>
              <a:t>Nr</a:t>
            </a:r>
            <a:r>
              <a:rPr lang="en-GB" sz="1200" dirty="0">
                <a:latin typeface="Arial Narrow" pitchFamily="2" charset="0"/>
              </a:rPr>
              <a:t> </a:t>
            </a:r>
            <a:r>
              <a:rPr lang="en-GB" sz="1200" dirty="0" err="1">
                <a:latin typeface="Arial Narrow" pitchFamily="2" charset="0"/>
              </a:rPr>
              <a:t>Pax</a:t>
            </a:r>
            <a:r>
              <a:rPr lang="en-GB" sz="1200" dirty="0" smtClean="0">
                <a:latin typeface="Arial Narrow" pitchFamily="2" charset="0"/>
              </a:rPr>
              <a:t>:</a:t>
            </a:r>
          </a:p>
          <a:p>
            <a:pPr algn="r">
              <a:lnSpc>
                <a:spcPts val="1500"/>
              </a:lnSpc>
              <a:defRPr lang="pt-PT"/>
            </a:pPr>
            <a:r>
              <a:rPr lang="en-GB" sz="1200" dirty="0" err="1">
                <a:latin typeface="Arial Narrow" pitchFamily="2" charset="0"/>
              </a:rPr>
              <a:t>Nr</a:t>
            </a:r>
            <a:r>
              <a:rPr lang="en-GB" sz="1200" dirty="0">
                <a:latin typeface="Arial Narrow" pitchFamily="2" charset="0"/>
              </a:rPr>
              <a:t> </a:t>
            </a:r>
            <a:r>
              <a:rPr lang="en-GB" sz="1200" dirty="0" err="1">
                <a:latin typeface="Arial Narrow" pitchFamily="2" charset="0"/>
              </a:rPr>
              <a:t>Pax</a:t>
            </a:r>
            <a:r>
              <a:rPr lang="en-GB" sz="1200" dirty="0">
                <a:latin typeface="Arial Narrow" pitchFamily="2" charset="0"/>
              </a:rPr>
              <a:t>:</a:t>
            </a:r>
          </a:p>
          <a:p>
            <a:pPr algn="r">
              <a:lnSpc>
                <a:spcPts val="1500"/>
              </a:lnSpc>
              <a:defRPr lang="pt-PT"/>
            </a:pPr>
            <a:endParaRPr lang="en-GB" sz="1200" dirty="0">
              <a:latin typeface="Arial Narrow" pitchFamily="2" charset="0"/>
            </a:endParaRPr>
          </a:p>
          <a:p>
            <a:pPr algn="r">
              <a:lnSpc>
                <a:spcPts val="1500"/>
              </a:lnSpc>
              <a:defRPr lang="pt-PT"/>
            </a:pPr>
            <a:endParaRPr lang="en-GB" sz="1200" dirty="0">
              <a:latin typeface="Arial Narrow" pitchFamily="2" charset="0"/>
              <a:ea typeface="Calibri" pitchFamily="2" charset="0"/>
              <a:cs typeface="Calibri" pitchFamily="2" charset="0"/>
            </a:endParaRPr>
          </a:p>
          <a:p>
            <a:pPr algn="r">
              <a:lnSpc>
                <a:spcPts val="1500"/>
              </a:lnSpc>
              <a:defRPr lang="pt-PT"/>
            </a:pPr>
            <a:r>
              <a:rPr lang="en-GB" sz="1200" i="1" dirty="0" smtClean="0">
                <a:latin typeface="Arial Narrow" pitchFamily="2" charset="0"/>
                <a:ea typeface="Calibri" pitchFamily="2" charset="0"/>
                <a:cs typeface="Calibri" pitchFamily="2" charset="0"/>
              </a:rPr>
              <a:t> </a:t>
            </a:r>
            <a:endParaRPr lang="en-GB" sz="1200" dirty="0">
              <a:latin typeface="Arial Narrow" pitchFamily="2" charset="0"/>
              <a:ea typeface="Calibri" pitchFamily="2" charset="0"/>
              <a:cs typeface="Calibri" pitchFamily="2" charset="0"/>
            </a:endParaRPr>
          </a:p>
        </p:txBody>
      </p:sp>
      <p:sp>
        <p:nvSpPr>
          <p:cNvPr id="79" name="Retângulo3"/>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5FgAAjBUAABMYAACJFgAAEAAAACYAAAAIAAAA//////////8="/>
              </a:ext>
            </a:extLst>
          </p:cNvSpPr>
          <p:nvPr/>
        </p:nvSpPr>
        <p:spPr>
          <a:xfrm>
            <a:off x="3693795" y="3099206"/>
            <a:ext cx="21971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80" name="Retângulo5"/>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jFgAA+BcAABAYAAD1GAAAEAAAACYAAAAIAAAA//////////8="/>
              </a:ext>
            </a:extLst>
          </p:cNvSpPr>
          <p:nvPr/>
        </p:nvSpPr>
        <p:spPr>
          <a:xfrm>
            <a:off x="3679825" y="3492906"/>
            <a:ext cx="231775"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81" name="Rectangle 73"/>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jFgAAOhkAAA8YAAA3GgAAEAAAACYAAAAIAAAA//////////8="/>
              </a:ext>
            </a:extLst>
          </p:cNvSpPr>
          <p:nvPr/>
        </p:nvSpPr>
        <p:spPr>
          <a:xfrm>
            <a:off x="3679825" y="3697376"/>
            <a:ext cx="23114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94" name="Retângulo7"/>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rFgAAxxYAABkYAADUFwAAEAAAACYAAAAIAAAA//////////8="/>
              </a:ext>
            </a:extLst>
          </p:cNvSpPr>
          <p:nvPr/>
        </p:nvSpPr>
        <p:spPr>
          <a:xfrm>
            <a:off x="3684905" y="3299231"/>
            <a:ext cx="232410" cy="17081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96" name="Rectangle 43"/>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DovL3c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B3JQAA1iEAAMsmAADTIgAAEAAAACYAAAAIAAAA//////////8="/>
              </a:ext>
            </a:extLst>
          </p:cNvSpPr>
          <p:nvPr/>
        </p:nvSpPr>
        <p:spPr>
          <a:xfrm>
            <a:off x="6052185" y="5525770"/>
            <a:ext cx="21590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sz="1200">
              <a:latin typeface="Arial Narrow" panose="020B0606020202030204" pitchFamily="34" charset="0"/>
            </a:endParaRPr>
          </a:p>
        </p:txBody>
      </p:sp>
      <p:sp>
        <p:nvSpPr>
          <p:cNvPr id="97" name="Rectangle 44"/>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B3JQAAxiIAAMsmAADDIwAAEAAAACYAAAAIAAAA//////////8="/>
              </a:ext>
            </a:extLst>
          </p:cNvSpPr>
          <p:nvPr/>
        </p:nvSpPr>
        <p:spPr>
          <a:xfrm>
            <a:off x="6052185" y="5678170"/>
            <a:ext cx="21590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sz="1200">
              <a:latin typeface="Arial Narrow" panose="020B0606020202030204" pitchFamily="34" charset="0"/>
            </a:endParaRPr>
          </a:p>
        </p:txBody>
      </p:sp>
      <p:sp>
        <p:nvSpPr>
          <p:cNvPr id="98" name="Rectangle 45"/>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B3JQAAKyQAAMsmAAAoJQAAEAAAACYAAAAIAAAA//////////8="/>
              </a:ext>
            </a:extLst>
          </p:cNvSpPr>
          <p:nvPr/>
        </p:nvSpPr>
        <p:spPr>
          <a:xfrm>
            <a:off x="6052185" y="5843905"/>
            <a:ext cx="21590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sz="1200">
              <a:latin typeface="Arial Narrow" panose="020B0606020202030204" pitchFamily="34" charset="0"/>
            </a:endParaRPr>
          </a:p>
        </p:txBody>
      </p:sp>
      <p:sp>
        <p:nvSpPr>
          <p:cNvPr id="99" name="TextBox 46"/>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BjJgAAcSEAAFcpAAAlIwAAECAAACYAAAAIAAAA//////////8="/>
              </a:ext>
            </a:extLst>
          </p:cNvSpPr>
          <p:nvPr/>
        </p:nvSpPr>
        <p:spPr>
          <a:xfrm>
            <a:off x="6202045" y="5461635"/>
            <a:ext cx="480060" cy="276860"/>
          </a:xfrm>
          <a:prstGeom prst="rect">
            <a:avLst/>
          </a:prstGeom>
          <a:noFill/>
          <a:ln>
            <a:noFill/>
          </a:ln>
          <a:effectLst/>
        </p:spPr>
        <p:txBody>
          <a:bodyPr vert="horz" wrap="square" lIns="91440" tIns="45720" rIns="91440" bIns="45720" numCol="1" spcCol="215900" anchor="t"/>
          <a:lstStyle/>
          <a:p>
            <a:pPr>
              <a:defRPr lang="pt-PT"/>
            </a:pPr>
            <a:r>
              <a:rPr lang="en-GB" sz="1200" dirty="0">
                <a:latin typeface="Arial Narrow" panose="020B0606020202030204" pitchFamily="34" charset="0"/>
              </a:rPr>
              <a:t>Yes</a:t>
            </a:r>
          </a:p>
        </p:txBody>
      </p:sp>
      <p:sp>
        <p:nvSpPr>
          <p:cNvPr id="100" name="TextBox 49"/>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BTJgAAYSIAAEcpAAAVJAAAECAAACYAAAAIAAAA//////////8="/>
              </a:ext>
            </a:extLst>
          </p:cNvSpPr>
          <p:nvPr/>
        </p:nvSpPr>
        <p:spPr>
          <a:xfrm>
            <a:off x="6191885" y="5614035"/>
            <a:ext cx="480060" cy="276860"/>
          </a:xfrm>
          <a:prstGeom prst="rect">
            <a:avLst/>
          </a:prstGeom>
          <a:noFill/>
          <a:ln>
            <a:noFill/>
          </a:ln>
          <a:effectLst/>
        </p:spPr>
        <p:txBody>
          <a:bodyPr vert="horz" wrap="square" lIns="91440" tIns="45720" rIns="91440" bIns="45720" numCol="1" spcCol="215900" anchor="t"/>
          <a:lstStyle/>
          <a:p>
            <a:pPr>
              <a:defRPr lang="pt-PT"/>
            </a:pPr>
            <a:r>
              <a:rPr lang="en-GB" sz="1200" dirty="0" smtClean="0">
                <a:latin typeface="Arial Narrow" panose="020B0606020202030204" pitchFamily="34" charset="0"/>
              </a:rPr>
              <a:t>No</a:t>
            </a:r>
            <a:endParaRPr lang="en-GB" sz="1200" dirty="0">
              <a:latin typeface="Arial Narrow" panose="020B0606020202030204" pitchFamily="34" charset="0"/>
            </a:endParaRPr>
          </a:p>
        </p:txBody>
      </p:sp>
      <p:sp>
        <p:nvSpPr>
          <p:cNvPr id="101" name="TextBox 50"/>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CHHwAA2yEAANIlAACPIwAAECAAACYAAAAIAAAA//////////8="/>
              </a:ext>
            </a:extLst>
          </p:cNvSpPr>
          <p:nvPr/>
        </p:nvSpPr>
        <p:spPr>
          <a:xfrm>
            <a:off x="4699000" y="5528945"/>
            <a:ext cx="1410971" cy="276860"/>
          </a:xfrm>
          <a:prstGeom prst="rect">
            <a:avLst/>
          </a:prstGeom>
          <a:noFill/>
          <a:ln>
            <a:noFill/>
          </a:ln>
          <a:effectLst/>
        </p:spPr>
        <p:txBody>
          <a:bodyPr vert="horz" wrap="square" lIns="91440" tIns="45720" rIns="91440" bIns="45720" numCol="1" spcCol="215900" anchor="t"/>
          <a:lstStyle/>
          <a:p>
            <a:pPr algn="r">
              <a:defRPr lang="pt-PT"/>
            </a:pPr>
            <a:r>
              <a:rPr lang="pt-PT" sz="1200" dirty="0">
                <a:latin typeface="Arial Narrow" panose="020B0606020202030204" pitchFamily="34" charset="0"/>
              </a:rPr>
              <a:t>Welcome </a:t>
            </a:r>
            <a:r>
              <a:rPr lang="pt-PT" sz="1200" dirty="0" smtClean="0">
                <a:latin typeface="Arial Narrow" panose="020B0606020202030204" pitchFamily="34" charset="0"/>
              </a:rPr>
              <a:t>tour:</a:t>
            </a:r>
            <a:endParaRPr lang="pt-PT" sz="1200" dirty="0">
              <a:latin typeface="Arial Narrow" panose="020B0606020202030204" pitchFamily="34" charset="0"/>
            </a:endParaRPr>
          </a:p>
        </p:txBody>
      </p:sp>
      <p:sp>
        <p:nvSpPr>
          <p:cNvPr id="102" name="TextBox 51"/>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DlIQAAuSMAAOIlAABtJQAAECAAACYAAAAIAAAA//////////8="/>
              </a:ext>
            </a:extLst>
          </p:cNvSpPr>
          <p:nvPr/>
        </p:nvSpPr>
        <p:spPr>
          <a:xfrm>
            <a:off x="5471795" y="5771515"/>
            <a:ext cx="648335" cy="276860"/>
          </a:xfrm>
          <a:prstGeom prst="rect">
            <a:avLst/>
          </a:prstGeom>
          <a:noFill/>
          <a:ln>
            <a:noFill/>
          </a:ln>
          <a:effectLst/>
        </p:spPr>
        <p:txBody>
          <a:bodyPr vert="horz" wrap="square" lIns="91440" tIns="45720" rIns="91440" bIns="45720" numCol="1" spcCol="215900" anchor="t"/>
          <a:lstStyle/>
          <a:p>
            <a:pPr algn="r">
              <a:defRPr lang="pt-PT"/>
            </a:pPr>
            <a:r>
              <a:rPr lang="en-GB" sz="1200" dirty="0" err="1" smtClean="0">
                <a:latin typeface="Arial Narrow" panose="020B0606020202030204" pitchFamily="34" charset="0"/>
              </a:rPr>
              <a:t>Nr</a:t>
            </a:r>
            <a:r>
              <a:rPr lang="en-GB" sz="1200" dirty="0" smtClean="0">
                <a:latin typeface="Arial Narrow" panose="020B0606020202030204" pitchFamily="34" charset="0"/>
              </a:rPr>
              <a:t> </a:t>
            </a:r>
            <a:r>
              <a:rPr lang="en-GB" sz="1200" dirty="0" err="1" smtClean="0">
                <a:latin typeface="Arial Narrow" panose="020B0606020202030204" pitchFamily="34" charset="0"/>
              </a:rPr>
              <a:t>Pax</a:t>
            </a:r>
            <a:r>
              <a:rPr lang="en-GB" sz="1200" dirty="0" smtClean="0">
                <a:latin typeface="Arial Narrow" panose="020B0606020202030204" pitchFamily="34" charset="0"/>
              </a:rPr>
              <a:t>:</a:t>
            </a:r>
            <a:endParaRPr lang="en-GB" sz="1200" dirty="0">
              <a:latin typeface="Arial Narrow" panose="020B0606020202030204" pitchFamily="34" charset="0"/>
            </a:endParaRPr>
          </a:p>
        </p:txBody>
      </p:sp>
      <p:sp>
        <p:nvSpPr>
          <p:cNvPr id="103" name="Rectangle 57"/>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AtJQAAMhQAAIEmAAAvFQAAEAAAACYAAAAIAAAA//////////8="/>
              </a:ext>
            </a:extLst>
          </p:cNvSpPr>
          <p:nvPr/>
        </p:nvSpPr>
        <p:spPr>
          <a:xfrm>
            <a:off x="6043295" y="3455035"/>
            <a:ext cx="21590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sz="1200">
              <a:latin typeface="Arial Narrow" panose="020B0606020202030204" pitchFamily="34" charset="0"/>
            </a:endParaRPr>
          </a:p>
        </p:txBody>
      </p:sp>
      <p:sp>
        <p:nvSpPr>
          <p:cNvPr id="104" name="Rectangle 58"/>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AtJQAAIhUAAIEmAAAfFgAAEAAAACYAAAAIAAAA//////////8="/>
              </a:ext>
            </a:extLst>
          </p:cNvSpPr>
          <p:nvPr/>
        </p:nvSpPr>
        <p:spPr>
          <a:xfrm>
            <a:off x="6043295" y="3607435"/>
            <a:ext cx="21590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sz="1200">
              <a:latin typeface="Arial Narrow" panose="020B0606020202030204" pitchFamily="34" charset="0"/>
            </a:endParaRPr>
          </a:p>
        </p:txBody>
      </p:sp>
      <p:sp>
        <p:nvSpPr>
          <p:cNvPr id="105" name="Rectangle 59"/>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AtJQAAhxYAAIEmAACEFwAAEAAAACYAAAAIAAAA//////////8="/>
              </a:ext>
            </a:extLst>
          </p:cNvSpPr>
          <p:nvPr/>
        </p:nvSpPr>
        <p:spPr>
          <a:xfrm>
            <a:off x="6043295" y="3773805"/>
            <a:ext cx="21590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sz="1200">
              <a:latin typeface="Arial Narrow" panose="020B0606020202030204" pitchFamily="34" charset="0"/>
            </a:endParaRPr>
          </a:p>
        </p:txBody>
      </p:sp>
      <p:sp>
        <p:nvSpPr>
          <p:cNvPr id="106" name="TextBox 60"/>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ZJgAAzRMAAA0pAACBFQAAECAAACYAAAAIAAAA//////////8="/>
              </a:ext>
            </a:extLst>
          </p:cNvSpPr>
          <p:nvPr/>
        </p:nvSpPr>
        <p:spPr>
          <a:xfrm>
            <a:off x="6193155" y="3390900"/>
            <a:ext cx="480060" cy="276860"/>
          </a:xfrm>
          <a:prstGeom prst="rect">
            <a:avLst/>
          </a:prstGeom>
          <a:noFill/>
          <a:ln>
            <a:noFill/>
          </a:ln>
          <a:effectLst/>
        </p:spPr>
        <p:txBody>
          <a:bodyPr vert="horz" wrap="square" lIns="91440" tIns="45720" rIns="91440" bIns="45720" numCol="1" spcCol="215900" anchor="t"/>
          <a:lstStyle/>
          <a:p>
            <a:pPr>
              <a:defRPr lang="pt-PT"/>
            </a:pPr>
            <a:r>
              <a:rPr lang="en-GB" sz="1200" dirty="0">
                <a:latin typeface="Arial Narrow" panose="020B0606020202030204" pitchFamily="34" charset="0"/>
              </a:rPr>
              <a:t>Yes</a:t>
            </a:r>
          </a:p>
        </p:txBody>
      </p:sp>
      <p:sp>
        <p:nvSpPr>
          <p:cNvPr id="107" name="TextBox 61"/>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JJgAAvRQAAP4oAABxFgAAECAAACYAAAAIAAAA//////////8="/>
              </a:ext>
            </a:extLst>
          </p:cNvSpPr>
          <p:nvPr/>
        </p:nvSpPr>
        <p:spPr>
          <a:xfrm>
            <a:off x="6182995" y="3543300"/>
            <a:ext cx="480695" cy="276860"/>
          </a:xfrm>
          <a:prstGeom prst="rect">
            <a:avLst/>
          </a:prstGeom>
          <a:noFill/>
          <a:ln>
            <a:noFill/>
          </a:ln>
          <a:effectLst/>
        </p:spPr>
        <p:txBody>
          <a:bodyPr vert="horz" wrap="square" lIns="91440" tIns="45720" rIns="91440" bIns="45720" numCol="1" spcCol="215900" anchor="t"/>
          <a:lstStyle/>
          <a:p>
            <a:pPr>
              <a:defRPr lang="pt-PT"/>
            </a:pPr>
            <a:r>
              <a:rPr lang="en-GB" sz="1200" dirty="0" smtClean="0">
                <a:latin typeface="Arial Narrow" panose="020B0606020202030204" pitchFamily="34" charset="0"/>
              </a:rPr>
              <a:t>No</a:t>
            </a:r>
            <a:endParaRPr lang="en-GB" sz="1200" dirty="0">
              <a:latin typeface="Arial Narrow" panose="020B0606020202030204" pitchFamily="34" charset="0"/>
            </a:endParaRPr>
          </a:p>
        </p:txBody>
      </p:sp>
      <p:sp>
        <p:nvSpPr>
          <p:cNvPr id="108" name="TextBox 62"/>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BSGwAANxQAAIglAADrFQAAECAAACYAAAAIAAAA//////////8="/>
              </a:ext>
            </a:extLst>
          </p:cNvSpPr>
          <p:nvPr/>
        </p:nvSpPr>
        <p:spPr>
          <a:xfrm>
            <a:off x="4441190" y="3489452"/>
            <a:ext cx="1659890" cy="276860"/>
          </a:xfrm>
          <a:prstGeom prst="rect">
            <a:avLst/>
          </a:prstGeom>
          <a:noFill/>
          <a:ln>
            <a:noFill/>
          </a:ln>
          <a:effectLst/>
        </p:spPr>
        <p:txBody>
          <a:bodyPr vert="horz" wrap="square" lIns="91440" tIns="45720" rIns="91440" bIns="45720" numCol="1" spcCol="215900" anchor="t"/>
          <a:lstStyle/>
          <a:p>
            <a:pPr algn="r">
              <a:defRPr lang="pt-PT"/>
            </a:pPr>
            <a:r>
              <a:rPr lang="en-GB" sz="1200" dirty="0">
                <a:latin typeface="Arial Narrow" panose="020B0606020202030204" pitchFamily="34" charset="0"/>
              </a:rPr>
              <a:t>Welcome Reception</a:t>
            </a:r>
            <a:r>
              <a:rPr lang="pt-PT" sz="1200" dirty="0" smtClean="0">
                <a:latin typeface="Arial Narrow" panose="020B0606020202030204" pitchFamily="34" charset="0"/>
              </a:rPr>
              <a:t> :</a:t>
            </a:r>
            <a:endParaRPr lang="pt-PT" sz="1200" dirty="0">
              <a:latin typeface="Arial Narrow" panose="020B0606020202030204" pitchFamily="34" charset="0"/>
            </a:endParaRPr>
          </a:p>
        </p:txBody>
      </p:sp>
      <p:sp>
        <p:nvSpPr>
          <p:cNvPr id="109" name="TextBox 63"/>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CbIQAAFRYAAJglAADJFwAAECAAACYAAAAIAAAA//////////8="/>
              </a:ext>
            </a:extLst>
          </p:cNvSpPr>
          <p:nvPr/>
        </p:nvSpPr>
        <p:spPr>
          <a:xfrm>
            <a:off x="5462905" y="3701415"/>
            <a:ext cx="648335" cy="276860"/>
          </a:xfrm>
          <a:prstGeom prst="rect">
            <a:avLst/>
          </a:prstGeom>
          <a:noFill/>
          <a:ln>
            <a:noFill/>
          </a:ln>
          <a:effectLst/>
        </p:spPr>
        <p:txBody>
          <a:bodyPr vert="horz" wrap="square" lIns="91440" tIns="45720" rIns="91440" bIns="45720" numCol="1" spcCol="215900" anchor="t"/>
          <a:lstStyle/>
          <a:p>
            <a:pPr algn="r">
              <a:defRPr lang="pt-PT"/>
            </a:pPr>
            <a:r>
              <a:rPr lang="en-GB" sz="1200" dirty="0" err="1" smtClean="0">
                <a:latin typeface="Arial Narrow" panose="020B0606020202030204" pitchFamily="34" charset="0"/>
              </a:rPr>
              <a:t>Nr</a:t>
            </a:r>
            <a:r>
              <a:rPr lang="en-GB" sz="1200" dirty="0" smtClean="0">
                <a:latin typeface="Arial Narrow" panose="020B0606020202030204" pitchFamily="34" charset="0"/>
              </a:rPr>
              <a:t> </a:t>
            </a:r>
            <a:r>
              <a:rPr lang="en-GB" sz="1200" dirty="0" err="1" smtClean="0">
                <a:latin typeface="Arial Narrow" panose="020B0606020202030204" pitchFamily="34" charset="0"/>
              </a:rPr>
              <a:t>Pax</a:t>
            </a:r>
            <a:r>
              <a:rPr lang="en-GB" sz="1200" dirty="0" smtClean="0">
                <a:latin typeface="Arial Narrow" panose="020B0606020202030204" pitchFamily="34" charset="0"/>
              </a:rPr>
              <a:t>:</a:t>
            </a:r>
            <a:endParaRPr lang="en-GB" sz="1200" dirty="0">
              <a:latin typeface="Arial Narrow" panose="020B0606020202030204" pitchFamily="34" charset="0"/>
            </a:endParaRPr>
          </a:p>
        </p:txBody>
      </p:sp>
      <p:sp>
        <p:nvSpPr>
          <p:cNvPr id="110" name="Retângulo3"/>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BYJQAAMRsAAK0mAAAuHAAAEAAAACYAAAAIAAAA//////////8="/>
              </a:ext>
            </a:extLst>
          </p:cNvSpPr>
          <p:nvPr/>
        </p:nvSpPr>
        <p:spPr>
          <a:xfrm>
            <a:off x="6055360" y="4577080"/>
            <a:ext cx="216535"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sz="1200">
              <a:latin typeface="Arial Narrow" panose="020B0606020202030204" pitchFamily="34" charset="0"/>
            </a:endParaRPr>
          </a:p>
        </p:txBody>
      </p:sp>
      <p:sp>
        <p:nvSpPr>
          <p:cNvPr id="111" name="Rectangle 90"/>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BYJQAAIRwAAK0mAAAeHQAAEAAAACYAAAAIAAAA//////////8="/>
              </a:ext>
            </a:extLst>
          </p:cNvSpPr>
          <p:nvPr/>
        </p:nvSpPr>
        <p:spPr>
          <a:xfrm>
            <a:off x="6055360" y="4729480"/>
            <a:ext cx="216535"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sz="1200">
              <a:latin typeface="Arial Narrow" panose="020B0606020202030204" pitchFamily="34" charset="0"/>
            </a:endParaRPr>
          </a:p>
        </p:txBody>
      </p:sp>
      <p:sp>
        <p:nvSpPr>
          <p:cNvPr id="112" name="Rectangle 91"/>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BYJQAAhh0AAK0mAACDHgAAEAAAACYAAAAIAAAA//////////8="/>
              </a:ext>
            </a:extLst>
          </p:cNvSpPr>
          <p:nvPr/>
        </p:nvSpPr>
        <p:spPr>
          <a:xfrm>
            <a:off x="6055360" y="4899025"/>
            <a:ext cx="216535"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sz="1200">
              <a:latin typeface="Arial Narrow" panose="020B0606020202030204" pitchFamily="34" charset="0"/>
            </a:endParaRPr>
          </a:p>
        </p:txBody>
      </p:sp>
      <p:sp>
        <p:nvSpPr>
          <p:cNvPr id="113" name="Retângulo8"/>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BVJgAAzBoAAEkpAACAHAAAECAAACYAAAAIAAAA//////////8="/>
              </a:ext>
            </a:extLst>
          </p:cNvSpPr>
          <p:nvPr/>
        </p:nvSpPr>
        <p:spPr>
          <a:xfrm>
            <a:off x="6216015" y="4512945"/>
            <a:ext cx="480060" cy="276860"/>
          </a:xfrm>
          <a:prstGeom prst="rect">
            <a:avLst/>
          </a:prstGeom>
          <a:noFill/>
          <a:ln>
            <a:noFill/>
          </a:ln>
          <a:effectLst/>
        </p:spPr>
        <p:txBody>
          <a:bodyPr vert="horz" wrap="square" lIns="91440" tIns="45720" rIns="91440" bIns="45720" numCol="1" spcCol="215900" anchor="t"/>
          <a:lstStyle/>
          <a:p>
            <a:pPr>
              <a:defRPr lang="pt-PT"/>
            </a:pPr>
            <a:r>
              <a:rPr lang="en-GB" sz="1200" dirty="0">
                <a:latin typeface="Arial Narrow" panose="020B0606020202030204" pitchFamily="34" charset="0"/>
              </a:rPr>
              <a:t>Yes</a:t>
            </a:r>
          </a:p>
        </p:txBody>
      </p:sp>
      <p:sp>
        <p:nvSpPr>
          <p:cNvPr id="114" name="Retângulo9"/>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1JgAAvBsAACkpAABwHQAAECAAACYAAAAIAAAA//////////8="/>
              </a:ext>
            </a:extLst>
          </p:cNvSpPr>
          <p:nvPr/>
        </p:nvSpPr>
        <p:spPr>
          <a:xfrm>
            <a:off x="6195695" y="4665345"/>
            <a:ext cx="480060" cy="276860"/>
          </a:xfrm>
          <a:prstGeom prst="rect">
            <a:avLst/>
          </a:prstGeom>
          <a:noFill/>
          <a:ln>
            <a:noFill/>
          </a:ln>
          <a:effectLst/>
        </p:spPr>
        <p:txBody>
          <a:bodyPr vert="horz" wrap="square" lIns="91440" tIns="45720" rIns="91440" bIns="45720" numCol="1" spcCol="215900" anchor="t"/>
          <a:lstStyle/>
          <a:p>
            <a:pPr>
              <a:defRPr lang="pt-PT"/>
            </a:pPr>
            <a:r>
              <a:rPr lang="en-GB" sz="1200" dirty="0" smtClean="0">
                <a:latin typeface="Arial Narrow" panose="020B0606020202030204" pitchFamily="34" charset="0"/>
              </a:rPr>
              <a:t>No</a:t>
            </a:r>
            <a:endParaRPr lang="en-GB" sz="1200" dirty="0">
              <a:latin typeface="Arial Narrow" panose="020B0606020202030204" pitchFamily="34" charset="0"/>
            </a:endParaRPr>
          </a:p>
        </p:txBody>
      </p:sp>
      <p:sp>
        <p:nvSpPr>
          <p:cNvPr id="115" name="TextBox 94"/>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BvIgAANhsAAMMlAADqHAAAECAAACYAAAAIAAAA//////////8="/>
              </a:ext>
            </a:extLst>
          </p:cNvSpPr>
          <p:nvPr/>
        </p:nvSpPr>
        <p:spPr>
          <a:xfrm>
            <a:off x="5582285" y="4580255"/>
            <a:ext cx="541020" cy="276860"/>
          </a:xfrm>
          <a:prstGeom prst="rect">
            <a:avLst/>
          </a:prstGeom>
          <a:noFill/>
          <a:ln>
            <a:noFill/>
          </a:ln>
          <a:effectLst/>
        </p:spPr>
        <p:txBody>
          <a:bodyPr vert="horz" wrap="square" lIns="91440" tIns="45720" rIns="91440" bIns="45720" numCol="1" spcCol="215900" anchor="t"/>
          <a:lstStyle/>
          <a:p>
            <a:pPr algn="r">
              <a:defRPr lang="pt-PT"/>
            </a:pPr>
            <a:r>
              <a:rPr lang="pt-PT" sz="1200" dirty="0" smtClean="0">
                <a:latin typeface="Arial Narrow" panose="020B0606020202030204" pitchFamily="34" charset="0"/>
              </a:rPr>
              <a:t>Hotel:</a:t>
            </a:r>
            <a:endParaRPr lang="pt-PT" sz="1200" dirty="0">
              <a:latin typeface="Arial Narrow" panose="020B0606020202030204" pitchFamily="34" charset="0"/>
            </a:endParaRPr>
          </a:p>
        </p:txBody>
      </p:sp>
      <p:sp>
        <p:nvSpPr>
          <p:cNvPr id="116" name="TextBox 95"/>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DGIQAAFB0AAMMlAADIHgAAECAAACYAAAAIAAAA//////////8="/>
              </a:ext>
            </a:extLst>
          </p:cNvSpPr>
          <p:nvPr/>
        </p:nvSpPr>
        <p:spPr>
          <a:xfrm>
            <a:off x="5482590" y="4826635"/>
            <a:ext cx="648335" cy="276860"/>
          </a:xfrm>
          <a:prstGeom prst="rect">
            <a:avLst/>
          </a:prstGeom>
          <a:noFill/>
          <a:ln>
            <a:noFill/>
          </a:ln>
          <a:effectLst/>
        </p:spPr>
        <p:txBody>
          <a:bodyPr vert="horz" wrap="square" lIns="91440" tIns="45720" rIns="91440" bIns="45720" numCol="1" spcCol="215900" anchor="t"/>
          <a:lstStyle/>
          <a:p>
            <a:pPr algn="r">
              <a:defRPr lang="pt-PT"/>
            </a:pPr>
            <a:r>
              <a:rPr lang="en-GB" sz="1200" dirty="0" err="1" smtClean="0">
                <a:latin typeface="Arial Narrow" panose="020B0606020202030204" pitchFamily="34" charset="0"/>
              </a:rPr>
              <a:t>Nr</a:t>
            </a:r>
            <a:r>
              <a:rPr lang="en-GB" sz="1200" dirty="0" smtClean="0">
                <a:latin typeface="Arial Narrow" panose="020B0606020202030204" pitchFamily="34" charset="0"/>
              </a:rPr>
              <a:t> </a:t>
            </a:r>
            <a:r>
              <a:rPr lang="en-GB" sz="1200" dirty="0" err="1" smtClean="0">
                <a:latin typeface="Arial Narrow" panose="020B0606020202030204" pitchFamily="34" charset="0"/>
              </a:rPr>
              <a:t>Pax</a:t>
            </a:r>
            <a:r>
              <a:rPr lang="en-GB" sz="1200" dirty="0" smtClean="0">
                <a:latin typeface="Arial Narrow" panose="020B0606020202030204" pitchFamily="34" charset="0"/>
              </a:rPr>
              <a:t>:</a:t>
            </a:r>
            <a:endParaRPr lang="en-GB" sz="1200" dirty="0">
              <a:latin typeface="Arial Narrow" panose="020B0606020202030204" pitchFamily="34" charset="0"/>
            </a:endParaRPr>
          </a:p>
        </p:txBody>
      </p:sp>
      <p:sp>
        <p:nvSpPr>
          <p:cNvPr id="117" name="Rectangle 108"/>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AwJQAA8xcAAIQmAADvGAAAEAAAACYAAAAIAAAA//////////8="/>
              </a:ext>
            </a:extLst>
          </p:cNvSpPr>
          <p:nvPr/>
        </p:nvSpPr>
        <p:spPr>
          <a:xfrm>
            <a:off x="6045200" y="4013200"/>
            <a:ext cx="215900" cy="160020"/>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sz="1200">
              <a:latin typeface="Arial Narrow" panose="020B0606020202030204" pitchFamily="34" charset="0"/>
            </a:endParaRPr>
          </a:p>
        </p:txBody>
      </p:sp>
      <p:sp>
        <p:nvSpPr>
          <p:cNvPr id="118" name="Rectangle 109"/>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AwJQAA4xgAAIQmAADfGQAAEAAAACYAAAAIAAAA//////////8="/>
              </a:ext>
            </a:extLst>
          </p:cNvSpPr>
          <p:nvPr/>
        </p:nvSpPr>
        <p:spPr>
          <a:xfrm>
            <a:off x="6045200" y="4165600"/>
            <a:ext cx="215900" cy="160020"/>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sz="1200">
              <a:latin typeface="Arial Narrow" panose="020B0606020202030204" pitchFamily="34" charset="0"/>
            </a:endParaRPr>
          </a:p>
        </p:txBody>
      </p:sp>
      <p:sp>
        <p:nvSpPr>
          <p:cNvPr id="119" name="Rectangle 110"/>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AwJQAABRoAAIQmAAABGwAAEAAAACYAAAAIAAAA//////////8="/>
              </a:ext>
            </a:extLst>
          </p:cNvSpPr>
          <p:nvPr/>
        </p:nvSpPr>
        <p:spPr>
          <a:xfrm>
            <a:off x="6045200" y="4330065"/>
            <a:ext cx="215900" cy="160020"/>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sz="1200">
              <a:latin typeface="Arial Narrow" panose="020B0606020202030204" pitchFamily="34" charset="0"/>
            </a:endParaRPr>
          </a:p>
        </p:txBody>
      </p:sp>
      <p:sp>
        <p:nvSpPr>
          <p:cNvPr id="120" name="TextBox 111"/>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bJgAAjRcAABApAABBGQAAECAAACYAAAAIAAAA//////////8="/>
              </a:ext>
            </a:extLst>
          </p:cNvSpPr>
          <p:nvPr/>
        </p:nvSpPr>
        <p:spPr>
          <a:xfrm>
            <a:off x="6194425" y="3948430"/>
            <a:ext cx="480695" cy="276860"/>
          </a:xfrm>
          <a:prstGeom prst="rect">
            <a:avLst/>
          </a:prstGeom>
          <a:noFill/>
          <a:ln>
            <a:noFill/>
          </a:ln>
          <a:effectLst/>
        </p:spPr>
        <p:txBody>
          <a:bodyPr vert="horz" wrap="square" lIns="91440" tIns="45720" rIns="91440" bIns="45720" numCol="1" spcCol="215900" anchor="t"/>
          <a:lstStyle/>
          <a:p>
            <a:pPr>
              <a:defRPr lang="pt-PT"/>
            </a:pPr>
            <a:r>
              <a:rPr lang="en-GB" sz="1200" dirty="0">
                <a:latin typeface="Arial Narrow" panose="020B0606020202030204" pitchFamily="34" charset="0"/>
              </a:rPr>
              <a:t>Yes</a:t>
            </a:r>
          </a:p>
        </p:txBody>
      </p:sp>
      <p:sp>
        <p:nvSpPr>
          <p:cNvPr id="121" name="TextBox 112"/>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MJgAAfRgAAAApAAAxGgAAECAAACYAAAAIAAAA//////////8="/>
              </a:ext>
            </a:extLst>
          </p:cNvSpPr>
          <p:nvPr/>
        </p:nvSpPr>
        <p:spPr>
          <a:xfrm>
            <a:off x="6184900" y="4100830"/>
            <a:ext cx="480060" cy="276860"/>
          </a:xfrm>
          <a:prstGeom prst="rect">
            <a:avLst/>
          </a:prstGeom>
          <a:noFill/>
          <a:ln>
            <a:noFill/>
          </a:ln>
          <a:effectLst/>
        </p:spPr>
        <p:txBody>
          <a:bodyPr vert="horz" wrap="square" lIns="91440" tIns="45720" rIns="91440" bIns="45720" numCol="1" spcCol="215900" anchor="t"/>
          <a:lstStyle/>
          <a:p>
            <a:pPr>
              <a:defRPr lang="pt-PT"/>
            </a:pPr>
            <a:r>
              <a:rPr lang="en-GB" sz="1200" dirty="0" smtClean="0">
                <a:latin typeface="Arial Narrow" panose="020B0606020202030204" pitchFamily="34" charset="0"/>
              </a:rPr>
              <a:t>No</a:t>
            </a:r>
            <a:endParaRPr lang="en-GB" sz="1200" dirty="0">
              <a:latin typeface="Arial Narrow" panose="020B0606020202030204" pitchFamily="34" charset="0"/>
            </a:endParaRPr>
          </a:p>
        </p:txBody>
      </p:sp>
      <p:sp>
        <p:nvSpPr>
          <p:cNvPr id="122" name="TextBox 113"/>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HwAA9xcAAIslAACsGQAAECAAACYAAAAIAAAA//////////8="/>
              </a:ext>
            </a:extLst>
          </p:cNvSpPr>
          <p:nvPr/>
        </p:nvSpPr>
        <p:spPr>
          <a:xfrm>
            <a:off x="4016375" y="4015740"/>
            <a:ext cx="2086610" cy="277495"/>
          </a:xfrm>
          <a:prstGeom prst="rect">
            <a:avLst/>
          </a:prstGeom>
          <a:noFill/>
          <a:ln>
            <a:noFill/>
          </a:ln>
          <a:effectLst/>
        </p:spPr>
        <p:txBody>
          <a:bodyPr vert="horz" wrap="square" lIns="91440" tIns="45720" rIns="91440" bIns="45720" numCol="1" spcCol="215900" anchor="t"/>
          <a:lstStyle/>
          <a:p>
            <a:pPr algn="r">
              <a:defRPr lang="pt-PT"/>
            </a:pPr>
            <a:r>
              <a:rPr lang="en-US" sz="1200" dirty="0">
                <a:latin typeface="Arial Narrow" panose="020B0606020202030204" pitchFamily="34" charset="0"/>
              </a:rPr>
              <a:t>Dinner </a:t>
            </a:r>
            <a:r>
              <a:rPr lang="en-US" sz="1200" dirty="0" smtClean="0">
                <a:latin typeface="Arial Narrow" panose="020B0606020202030204" pitchFamily="34" charset="0"/>
              </a:rPr>
              <a:t>«The </a:t>
            </a:r>
            <a:r>
              <a:rPr lang="en-US" sz="1200" dirty="0">
                <a:latin typeface="Arial Narrow" panose="020B0606020202030204" pitchFamily="34" charset="0"/>
              </a:rPr>
              <a:t>flavor of </a:t>
            </a:r>
            <a:r>
              <a:rPr lang="en-US" sz="1200" dirty="0" err="1">
                <a:latin typeface="Arial Narrow" panose="020B0606020202030204" pitchFamily="34" charset="0"/>
              </a:rPr>
              <a:t>Ecowas</a:t>
            </a:r>
            <a:r>
              <a:rPr lang="fr-FR" sz="1200" dirty="0" smtClean="0">
                <a:latin typeface="Arial Narrow" panose="020B0606020202030204" pitchFamily="34" charset="0"/>
                <a:sym typeface="+mn-ea"/>
              </a:rPr>
              <a:t>»</a:t>
            </a:r>
            <a:endParaRPr lang="fr-FR" sz="1200" b="1" dirty="0">
              <a:latin typeface="Arial Narrow" panose="020B0606020202030204" pitchFamily="34" charset="0"/>
              <a:ea typeface="Century Gothic" panose="020B0502020202020204" pitchFamily="2" charset="0"/>
              <a:cs typeface="Century Gothic" panose="020B0502020202020204" pitchFamily="2" charset="0"/>
              <a:sym typeface="+mn-ea"/>
            </a:endParaRPr>
          </a:p>
          <a:p>
            <a:pPr algn="r">
              <a:defRPr lang="pt-PT"/>
            </a:pPr>
            <a:r>
              <a:rPr lang="pt-PT" sz="1200" dirty="0" smtClean="0">
                <a:latin typeface="Arial Narrow" panose="020B0606020202030204" pitchFamily="34" charset="0"/>
              </a:rPr>
              <a:t>:</a:t>
            </a:r>
            <a:endParaRPr lang="pt-PT" sz="1200" dirty="0">
              <a:latin typeface="Arial Narrow" panose="020B0606020202030204" pitchFamily="34" charset="0"/>
            </a:endParaRPr>
          </a:p>
        </p:txBody>
      </p:sp>
      <p:sp>
        <p:nvSpPr>
          <p:cNvPr id="123" name="TextBox 114"/>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CuIQAAoxkAAKslAABYGwAAECAAACYAAAAIAAAA//////////8="/>
              </a:ext>
            </a:extLst>
          </p:cNvSpPr>
          <p:nvPr/>
        </p:nvSpPr>
        <p:spPr>
          <a:xfrm>
            <a:off x="5474970" y="4267835"/>
            <a:ext cx="648335" cy="277495"/>
          </a:xfrm>
          <a:prstGeom prst="rect">
            <a:avLst/>
          </a:prstGeom>
          <a:noFill/>
          <a:ln>
            <a:noFill/>
          </a:ln>
          <a:effectLst/>
        </p:spPr>
        <p:txBody>
          <a:bodyPr vert="horz" wrap="square" lIns="91440" tIns="45720" rIns="91440" bIns="45720" numCol="1" spcCol="215900" anchor="t"/>
          <a:lstStyle/>
          <a:p>
            <a:pPr algn="r">
              <a:defRPr lang="pt-PT"/>
            </a:pPr>
            <a:r>
              <a:rPr lang="en-GB" sz="1200" dirty="0" err="1" smtClean="0">
                <a:latin typeface="Arial Narrow" panose="020B0606020202030204" pitchFamily="34" charset="0"/>
              </a:rPr>
              <a:t>Nr</a:t>
            </a:r>
            <a:r>
              <a:rPr lang="en-GB" sz="1200" dirty="0" smtClean="0">
                <a:latin typeface="Arial Narrow" panose="020B0606020202030204" pitchFamily="34" charset="0"/>
              </a:rPr>
              <a:t> </a:t>
            </a:r>
            <a:r>
              <a:rPr lang="en-GB" sz="1200" dirty="0" err="1" smtClean="0">
                <a:latin typeface="Arial Narrow" panose="020B0606020202030204" pitchFamily="34" charset="0"/>
              </a:rPr>
              <a:t>Pax</a:t>
            </a:r>
            <a:r>
              <a:rPr lang="en-GB" sz="1200" dirty="0" smtClean="0">
                <a:latin typeface="Arial Narrow" panose="020B0606020202030204" pitchFamily="34" charset="0"/>
              </a:rPr>
              <a:t>:</a:t>
            </a:r>
            <a:endParaRPr lang="en-GB" sz="1200" dirty="0">
              <a:latin typeface="Arial Narrow" panose="020B0606020202030204" pitchFamily="34" charset="0"/>
            </a:endParaRPr>
          </a:p>
        </p:txBody>
      </p:sp>
      <p:sp>
        <p:nvSpPr>
          <p:cNvPr id="124" name="Rectangle 89"/>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BYJQAA3h4AAK0mAADbHwAAEAAAACYAAAAIAAAA//////////8="/>
              </a:ext>
            </a:extLst>
          </p:cNvSpPr>
          <p:nvPr/>
        </p:nvSpPr>
        <p:spPr>
          <a:xfrm>
            <a:off x="6047740" y="5092065"/>
            <a:ext cx="216535"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sz="1200">
              <a:latin typeface="Arial Narrow" panose="020B0606020202030204" pitchFamily="34" charset="0"/>
            </a:endParaRPr>
          </a:p>
        </p:txBody>
      </p:sp>
      <p:sp>
        <p:nvSpPr>
          <p:cNvPr id="125" name="Retângulo4"/>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BYJQAAzh8AAK0mAADLIAAAEAAAACYAAAAIAAAA//////////8="/>
              </a:ext>
            </a:extLst>
          </p:cNvSpPr>
          <p:nvPr/>
        </p:nvSpPr>
        <p:spPr>
          <a:xfrm>
            <a:off x="6047740" y="5244465"/>
            <a:ext cx="216535"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sz="1200">
              <a:latin typeface="Arial Narrow" panose="020B0606020202030204" pitchFamily="34" charset="0"/>
            </a:endParaRPr>
          </a:p>
        </p:txBody>
      </p:sp>
      <p:sp>
        <p:nvSpPr>
          <p:cNvPr id="126" name="TextBox 92"/>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BEJgAAeR4AAAUqAAAtIAAAECAAACYAAAAIAAAA//////////8="/>
              </a:ext>
            </a:extLst>
          </p:cNvSpPr>
          <p:nvPr/>
        </p:nvSpPr>
        <p:spPr>
          <a:xfrm>
            <a:off x="6197600" y="5027930"/>
            <a:ext cx="683895" cy="276860"/>
          </a:xfrm>
          <a:prstGeom prst="rect">
            <a:avLst/>
          </a:prstGeom>
          <a:noFill/>
          <a:ln>
            <a:noFill/>
          </a:ln>
          <a:effectLst/>
        </p:spPr>
        <p:txBody>
          <a:bodyPr vert="horz" wrap="square" lIns="91440" tIns="45720" rIns="91440" bIns="45720" numCol="1" spcCol="215900" anchor="t"/>
          <a:lstStyle/>
          <a:p>
            <a:pPr>
              <a:defRPr lang="pt-PT"/>
            </a:pPr>
            <a:r>
              <a:rPr lang="en-US" sz="1200" dirty="0">
                <a:latin typeface="Arial Narrow" panose="020B0606020202030204" pitchFamily="34" charset="0"/>
              </a:rPr>
              <a:t>Single</a:t>
            </a:r>
            <a:endParaRPr lang="en-GB" sz="1200" dirty="0">
              <a:latin typeface="Arial Narrow" panose="020B0606020202030204" pitchFamily="34" charset="0"/>
            </a:endParaRPr>
          </a:p>
        </p:txBody>
      </p:sp>
      <p:sp>
        <p:nvSpPr>
          <p:cNvPr id="127" name="TextBox 93"/>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1JgAAaR8AAO8pAAAdIQAAECAAACYAAAAIAAAA//////////8="/>
              </a:ext>
            </a:extLst>
          </p:cNvSpPr>
          <p:nvPr/>
        </p:nvSpPr>
        <p:spPr>
          <a:xfrm>
            <a:off x="6195694" y="5180330"/>
            <a:ext cx="677545" cy="276860"/>
          </a:xfrm>
          <a:prstGeom prst="rect">
            <a:avLst/>
          </a:prstGeom>
          <a:noFill/>
          <a:ln>
            <a:noFill/>
          </a:ln>
          <a:effectLst/>
        </p:spPr>
        <p:txBody>
          <a:bodyPr vert="horz" wrap="square" lIns="91440" tIns="45720" rIns="91440" bIns="45720" numCol="1" spcCol="215900" anchor="t"/>
          <a:lstStyle/>
          <a:p>
            <a:pPr>
              <a:defRPr lang="pt-PT"/>
            </a:pPr>
            <a:r>
              <a:rPr lang="en-US" sz="1200" dirty="0">
                <a:latin typeface="Arial Narrow" panose="020B0606020202030204" pitchFamily="34" charset="0"/>
              </a:rPr>
              <a:t>Double</a:t>
            </a:r>
            <a:endParaRPr lang="en-GB" sz="1200" dirty="0">
              <a:latin typeface="Arial Narrow" panose="020B0606020202030204" pitchFamily="34" charset="0"/>
            </a:endParaRPr>
          </a:p>
        </p:txBody>
      </p:sp>
      <p:sp>
        <p:nvSpPr>
          <p:cNvPr id="128" name="Retângulo10"/>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BuIQAA4x4AAMMlAACXIAAAECAAACYAAAAIAAAA//////////8="/>
              </a:ext>
            </a:extLst>
          </p:cNvSpPr>
          <p:nvPr/>
        </p:nvSpPr>
        <p:spPr>
          <a:xfrm>
            <a:off x="5250816" y="5095240"/>
            <a:ext cx="864870" cy="276860"/>
          </a:xfrm>
          <a:prstGeom prst="rect">
            <a:avLst/>
          </a:prstGeom>
          <a:noFill/>
          <a:ln>
            <a:noFill/>
          </a:ln>
          <a:effectLst/>
        </p:spPr>
        <p:txBody>
          <a:bodyPr vert="horz" wrap="square" lIns="91440" tIns="45720" rIns="91440" bIns="45720" numCol="1" spcCol="215900" anchor="t"/>
          <a:lstStyle/>
          <a:p>
            <a:pPr algn="r">
              <a:defRPr lang="pt-PT"/>
            </a:pPr>
            <a:r>
              <a:rPr lang="en-US" sz="1200" dirty="0">
                <a:latin typeface="Arial Narrow" panose="020B0606020202030204" pitchFamily="34" charset="0"/>
              </a:rPr>
              <a:t>R</a:t>
            </a:r>
            <a:r>
              <a:rPr lang="en-US" sz="1200" dirty="0" smtClean="0">
                <a:latin typeface="Arial Narrow" panose="020B0606020202030204" pitchFamily="34" charset="0"/>
              </a:rPr>
              <a:t>oom</a:t>
            </a:r>
            <a:r>
              <a:rPr lang="pt-PT" sz="1200" dirty="0" smtClean="0">
                <a:latin typeface="Arial Narrow" panose="020B0606020202030204" pitchFamily="34" charset="0"/>
              </a:rPr>
              <a:t> :</a:t>
            </a:r>
            <a:endParaRPr lang="pt-PT" sz="1200" dirty="0">
              <a:latin typeface="Arial Narrow" panose="020B0606020202030204" pitchFamily="34" charset="0"/>
            </a:endParaRPr>
          </a:p>
        </p:txBody>
      </p:sp>
      <p:sp>
        <p:nvSpPr>
          <p:cNvPr id="135" name="Retângulo6"/>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09165" y="3877462"/>
            <a:ext cx="23114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36" name="Retângulo6"/>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09165" y="4081170"/>
            <a:ext cx="23114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37" name="Retângulo6"/>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03069" y="4276242"/>
            <a:ext cx="23114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38" name="Rectangle 73"/>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jFgAAOhkAAA8YAAA3GgAAEAAAACYAAAAIAAAA//////////8="/>
              </a:ext>
            </a:extLst>
          </p:cNvSpPr>
          <p:nvPr/>
        </p:nvSpPr>
        <p:spPr>
          <a:xfrm>
            <a:off x="3690239" y="3886352"/>
            <a:ext cx="23114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39" name="Rectangle 73"/>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jFgAAOhkAAA8YAAA3GgAAEAAAACYAAAAIAAAA//////////8="/>
              </a:ext>
            </a:extLst>
          </p:cNvSpPr>
          <p:nvPr/>
        </p:nvSpPr>
        <p:spPr>
          <a:xfrm>
            <a:off x="3690239" y="4081424"/>
            <a:ext cx="23114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40" name="Rectangle 73"/>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jFgAAOhkAAA8YAAA3GgAAEAAAACYAAAAIAAAA//////////8="/>
              </a:ext>
            </a:extLst>
          </p:cNvSpPr>
          <p:nvPr/>
        </p:nvSpPr>
        <p:spPr>
          <a:xfrm>
            <a:off x="3690239" y="4261256"/>
            <a:ext cx="23114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95" name="Retângulo22"/>
          <p:cNvSpPr>
            <a:spLocks noChangeArrowheads="1"/>
          </p:cNvSpPr>
          <p:nvPr/>
        </p:nvSpPr>
        <p:spPr bwMode="auto">
          <a:xfrm>
            <a:off x="2393950" y="777875"/>
            <a:ext cx="228600" cy="160338"/>
          </a:xfrm>
          <a:prstGeom prst="rect">
            <a:avLst/>
          </a:prstGeom>
          <a:solidFill>
            <a:schemeClr val="bg1">
              <a:lumMod val="85000"/>
            </a:schemeClr>
          </a:solidFill>
          <a:ln w="9525" algn="ctr">
            <a:solidFill>
              <a:schemeClr val="bg1">
                <a:lumMod val="95000"/>
              </a:schemeClr>
            </a:solidFill>
            <a:miter lim="800000"/>
            <a:headEnd/>
            <a:tailEnd/>
          </a:ln>
        </p:spPr>
        <p:txBody>
          <a:bodyPr anchor="ct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defRPr/>
            </a:pPr>
            <a:endParaRPr lang="en-GB" altLang="pt-PT" smtClean="0">
              <a:solidFill>
                <a:srgbClr val="FFFFFF"/>
              </a:solidFill>
            </a:endParaRPr>
          </a:p>
        </p:txBody>
      </p:sp>
      <p:sp>
        <p:nvSpPr>
          <p:cNvPr id="141" name="TextBox 55"/>
          <p:cNvSpPr>
            <a:spLocks noChangeArrowheads="1"/>
          </p:cNvSpPr>
          <p:nvPr/>
        </p:nvSpPr>
        <p:spPr bwMode="auto">
          <a:xfrm>
            <a:off x="846138" y="711200"/>
            <a:ext cx="16065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r" eaLnBrk="1" hangingPunct="1"/>
            <a:r>
              <a:rPr lang="pt-PT" sz="1200" i="1" dirty="0"/>
              <a:t>Individual participant</a:t>
            </a:r>
            <a:r>
              <a:rPr lang="en-GB" altLang="pt-PT" sz="1200" dirty="0" smtClean="0">
                <a:latin typeface="Arial Narrow" pitchFamily="34" charset="0"/>
              </a:rPr>
              <a:t>:</a:t>
            </a:r>
            <a:endParaRPr lang="en-GB" altLang="pt-PT" sz="1200" dirty="0">
              <a:latin typeface="Arial Narrow" pitchFamily="34" charset="0"/>
            </a:endParaRPr>
          </a:p>
        </p:txBody>
      </p:sp>
      <p:sp>
        <p:nvSpPr>
          <p:cNvPr id="142" name="Retângulo22"/>
          <p:cNvSpPr>
            <a:spLocks noChangeArrowheads="1"/>
          </p:cNvSpPr>
          <p:nvPr/>
        </p:nvSpPr>
        <p:spPr bwMode="auto">
          <a:xfrm>
            <a:off x="5495925" y="776288"/>
            <a:ext cx="228600" cy="160337"/>
          </a:xfrm>
          <a:prstGeom prst="rect">
            <a:avLst/>
          </a:prstGeom>
          <a:solidFill>
            <a:schemeClr val="bg1">
              <a:lumMod val="85000"/>
            </a:schemeClr>
          </a:solidFill>
          <a:ln w="9525" algn="ctr">
            <a:solidFill>
              <a:schemeClr val="bg1">
                <a:lumMod val="95000"/>
              </a:schemeClr>
            </a:solidFill>
            <a:miter lim="800000"/>
            <a:headEnd/>
            <a:tailEnd/>
          </a:ln>
        </p:spPr>
        <p:txBody>
          <a:bodyPr anchor="ct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defRPr/>
            </a:pPr>
            <a:endParaRPr lang="en-GB" altLang="pt-PT" smtClean="0">
              <a:solidFill>
                <a:srgbClr val="FFFFFF"/>
              </a:solidFill>
            </a:endParaRPr>
          </a:p>
        </p:txBody>
      </p:sp>
      <p:sp>
        <p:nvSpPr>
          <p:cNvPr id="143" name="TextBox 55"/>
          <p:cNvSpPr>
            <a:spLocks noChangeArrowheads="1"/>
          </p:cNvSpPr>
          <p:nvPr/>
        </p:nvSpPr>
        <p:spPr bwMode="auto">
          <a:xfrm>
            <a:off x="3868738" y="715963"/>
            <a:ext cx="1676400" cy="20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r" eaLnBrk="1" hangingPunct="1"/>
            <a:r>
              <a:rPr lang="pt-PT" sz="1200" dirty="0"/>
              <a:t>Group participant</a:t>
            </a:r>
            <a:r>
              <a:rPr lang="en-GB" altLang="pt-PT" sz="1200" dirty="0" smtClean="0">
                <a:latin typeface="Arial Narrow" pitchFamily="34" charset="0"/>
              </a:rPr>
              <a:t>:</a:t>
            </a:r>
            <a:endParaRPr lang="en-GB" altLang="pt-PT" sz="1200" dirty="0">
              <a:latin typeface="Arial Narrow" pitchFamily="34" charset="0"/>
            </a:endParaRPr>
          </a:p>
        </p:txBody>
      </p:sp>
      <p:sp>
        <p:nvSpPr>
          <p:cNvPr id="151" name="TextBox 76"/>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DiBgAA0x0AALUNAAAtIgAAECAAACYAAAAIAAAA//////////8="/>
              </a:ext>
            </a:extLst>
          </p:cNvSpPr>
          <p:nvPr/>
        </p:nvSpPr>
        <p:spPr>
          <a:xfrm>
            <a:off x="1594485" y="4656784"/>
            <a:ext cx="688815" cy="265259"/>
          </a:xfrm>
          <a:prstGeom prst="rect">
            <a:avLst/>
          </a:prstGeom>
          <a:noFill/>
          <a:ln>
            <a:noFill/>
          </a:ln>
          <a:effectLst/>
        </p:spPr>
        <p:txBody>
          <a:bodyPr vert="horz" wrap="square" lIns="91440" tIns="45720" rIns="91440" bIns="45720" numCol="1" spcCol="215900" anchor="t"/>
          <a:lstStyle/>
          <a:p>
            <a:pPr algn="r">
              <a:lnSpc>
                <a:spcPts val="1600"/>
              </a:lnSpc>
              <a:defRPr lang="pt-PT"/>
            </a:pPr>
            <a:r>
              <a:rPr lang="pt-PT" sz="1200" dirty="0" smtClean="0">
                <a:latin typeface="Arial Narrow" pitchFamily="2" charset="0"/>
                <a:ea typeface="Calibri" pitchFamily="2" charset="0"/>
                <a:cs typeface="Calibri" pitchFamily="2" charset="0"/>
              </a:rPr>
              <a:t>Painel</a:t>
            </a:r>
            <a:r>
              <a:rPr lang="en-GB" sz="1200" dirty="0" smtClean="0">
                <a:latin typeface="Arial Narrow" pitchFamily="2" charset="0"/>
                <a:ea typeface="Calibri" pitchFamily="2" charset="0"/>
                <a:cs typeface="Calibri" pitchFamily="2" charset="0"/>
              </a:rPr>
              <a:t> </a:t>
            </a:r>
            <a:r>
              <a:rPr lang="en-GB" sz="1200" dirty="0">
                <a:latin typeface="Arial Narrow" pitchFamily="2" charset="0"/>
                <a:ea typeface="Calibri" pitchFamily="2" charset="0"/>
                <a:cs typeface="Calibri" pitchFamily="2" charset="0"/>
              </a:rPr>
              <a:t>I:</a:t>
            </a:r>
          </a:p>
          <a:p>
            <a:pPr algn="r">
              <a:lnSpc>
                <a:spcPts val="1600"/>
              </a:lnSpc>
              <a:defRPr lang="pt-PT"/>
            </a:pPr>
            <a:endParaRPr lang="en-GB" sz="1200" dirty="0">
              <a:latin typeface="Arial Narrow" pitchFamily="2" charset="0"/>
              <a:ea typeface="Calibri" pitchFamily="2" charset="0"/>
              <a:cs typeface="Calibri" pitchFamily="2" charset="0"/>
            </a:endParaRPr>
          </a:p>
        </p:txBody>
      </p:sp>
      <p:sp>
        <p:nvSpPr>
          <p:cNvPr id="154" name="Retângulo25"/>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D2EgAAFh4AAOsWAAAPIgAAECAAACYAAAAIAAAA//////////8="/>
              </a:ext>
            </a:extLst>
          </p:cNvSpPr>
          <p:nvPr/>
        </p:nvSpPr>
        <p:spPr>
          <a:xfrm>
            <a:off x="3114675" y="4657248"/>
            <a:ext cx="643255" cy="310515"/>
          </a:xfrm>
          <a:prstGeom prst="rect">
            <a:avLst/>
          </a:prstGeom>
          <a:noFill/>
          <a:ln>
            <a:noFill/>
          </a:ln>
          <a:effectLst/>
        </p:spPr>
        <p:txBody>
          <a:bodyPr vert="horz" wrap="square" lIns="91440" tIns="45720" rIns="91440" bIns="45720" numCol="1" spcCol="215900" anchor="t"/>
          <a:lstStyle/>
          <a:p>
            <a:pPr algn="r">
              <a:defRPr lang="pt-PT"/>
            </a:pPr>
            <a:r>
              <a:rPr lang="en-GB" sz="1200" dirty="0" err="1" smtClean="0">
                <a:latin typeface="Arial Narrow" pitchFamily="2" charset="0"/>
              </a:rPr>
              <a:t>Nr</a:t>
            </a:r>
            <a:r>
              <a:rPr lang="en-GB" sz="1200" dirty="0" smtClean="0">
                <a:latin typeface="Arial Narrow" pitchFamily="2" charset="0"/>
              </a:rPr>
              <a:t> </a:t>
            </a:r>
            <a:r>
              <a:rPr lang="en-GB" sz="1200" dirty="0" err="1" smtClean="0">
                <a:latin typeface="Arial Narrow" pitchFamily="2" charset="0"/>
              </a:rPr>
              <a:t>Pax</a:t>
            </a:r>
            <a:r>
              <a:rPr lang="en-GB" sz="1200" dirty="0" smtClean="0">
                <a:latin typeface="Arial Narrow" pitchFamily="2" charset="0"/>
              </a:rPr>
              <a:t>:</a:t>
            </a:r>
            <a:endParaRPr lang="en-GB" sz="1200" dirty="0">
              <a:latin typeface="Arial Narrow" pitchFamily="2" charset="0"/>
              <a:ea typeface="Calibri" pitchFamily="2" charset="0"/>
              <a:cs typeface="Calibri" pitchFamily="2" charset="0"/>
            </a:endParaRPr>
          </a:p>
        </p:txBody>
      </p:sp>
      <p:sp>
        <p:nvSpPr>
          <p:cNvPr id="155" name="Rectangle 77"/>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bFgAAgR4AAAgYAACOHwAAEAAAACYAAAAIAAAA//////////8="/>
              </a:ext>
            </a:extLst>
          </p:cNvSpPr>
          <p:nvPr/>
        </p:nvSpPr>
        <p:spPr>
          <a:xfrm>
            <a:off x="3699510" y="4725193"/>
            <a:ext cx="231775" cy="17081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56" name="Rectangle 102"/>
          <p:cNvSpPr>
            <a:spLocks noChangeArrowheads="1"/>
          </p:cNvSpPr>
          <p:nvPr/>
        </p:nvSpPr>
        <p:spPr bwMode="auto">
          <a:xfrm>
            <a:off x="1199515" y="6111789"/>
            <a:ext cx="1958975" cy="201613"/>
          </a:xfrm>
          <a:prstGeom prst="rect">
            <a:avLst/>
          </a:prstGeom>
          <a:solidFill>
            <a:schemeClr val="bg1">
              <a:lumMod val="85000"/>
            </a:schemeClr>
          </a:solidFill>
          <a:ln w="9525" algn="ctr">
            <a:noFill/>
            <a:miter lim="800000"/>
            <a:headEnd/>
            <a:tailEnd/>
          </a:ln>
        </p:spPr>
        <p:txBody>
          <a:bodyPr anchor="ct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defRPr/>
            </a:pPr>
            <a:endParaRPr lang="en-GB" altLang="pt-PT" smtClean="0">
              <a:solidFill>
                <a:srgbClr val="FFFFFF"/>
              </a:solidFill>
            </a:endParaRPr>
          </a:p>
        </p:txBody>
      </p:sp>
      <p:sp>
        <p:nvSpPr>
          <p:cNvPr id="157" name="TextBox 106"/>
          <p:cNvSpPr>
            <a:spLocks noChangeArrowheads="1"/>
          </p:cNvSpPr>
          <p:nvPr/>
        </p:nvSpPr>
        <p:spPr bwMode="auto">
          <a:xfrm>
            <a:off x="15240" y="6060354"/>
            <a:ext cx="12604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r" eaLnBrk="1" hangingPunct="1"/>
            <a:r>
              <a:rPr lang="en-US" sz="1200" dirty="0">
                <a:latin typeface="Arial Narrow" panose="020B0606020202030204" pitchFamily="34" charset="0"/>
              </a:rPr>
              <a:t>Sector of activity</a:t>
            </a:r>
            <a:r>
              <a:rPr lang="pt-PT" altLang="pt-PT" sz="1200" dirty="0" smtClean="0">
                <a:latin typeface="Arial Narrow" pitchFamily="34" charset="0"/>
              </a:rPr>
              <a:t> </a:t>
            </a:r>
            <a:r>
              <a:rPr lang="en-GB" altLang="pt-PT" sz="1200" dirty="0" smtClean="0">
                <a:latin typeface="Arial Narrow" pitchFamily="34" charset="0"/>
              </a:rPr>
              <a:t>:</a:t>
            </a:r>
            <a:endParaRPr lang="en-GB" altLang="pt-PT" sz="1200" dirty="0">
              <a:latin typeface="Arial Narrow" pitchFamily="34" charset="0"/>
            </a:endParaRPr>
          </a:p>
        </p:txBody>
      </p:sp>
      <p:sp>
        <p:nvSpPr>
          <p:cNvPr id="158" name="Retângulo14"/>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pAQAA4h4AAOIGAACWIAAAECAAACYAAAAIAAAA//////////8="/>
              </a:ext>
            </a:extLst>
          </p:cNvSpPr>
          <p:nvPr/>
        </p:nvSpPr>
        <p:spPr>
          <a:xfrm>
            <a:off x="22802" y="5511919"/>
            <a:ext cx="1194435" cy="276860"/>
          </a:xfrm>
          <a:prstGeom prst="rect">
            <a:avLst/>
          </a:prstGeom>
          <a:noFill/>
          <a:ln>
            <a:noFill/>
          </a:ln>
          <a:effectLst/>
        </p:spPr>
        <p:txBody>
          <a:bodyPr vert="horz" wrap="square" lIns="91440" tIns="45720" rIns="91440" bIns="45720" numCol="1" spcCol="215900" anchor="t"/>
          <a:lstStyle/>
          <a:p>
            <a:pPr algn="r">
              <a:defRPr lang="pt-PT"/>
            </a:pPr>
            <a:r>
              <a:rPr lang="fr-FR" sz="1200" dirty="0">
                <a:latin typeface="Arial Narrow" panose="020B0606020202030204" pitchFamily="34" charset="0"/>
              </a:rPr>
              <a:t>Round Table </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p:txBody>
      </p:sp>
      <p:sp>
        <p:nvSpPr>
          <p:cNvPr id="159" name="TextBox 76"/>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DiBgAA0x0AALUNAAAtIgAAECAAACYAAAAIAAAA//////////8="/>
              </a:ext>
            </a:extLst>
          </p:cNvSpPr>
          <p:nvPr/>
        </p:nvSpPr>
        <p:spPr>
          <a:xfrm>
            <a:off x="1337252" y="5193149"/>
            <a:ext cx="955675" cy="861060"/>
          </a:xfrm>
          <a:prstGeom prst="rect">
            <a:avLst/>
          </a:prstGeom>
          <a:noFill/>
          <a:ln>
            <a:noFill/>
          </a:ln>
          <a:effectLst/>
        </p:spPr>
        <p:txBody>
          <a:bodyPr vert="horz" wrap="square" lIns="91440" tIns="45720" rIns="91440" bIns="45720" numCol="1" spcCol="215900" anchor="t"/>
          <a:lstStyle/>
          <a:p>
            <a:pPr algn="r">
              <a:lnSpc>
                <a:spcPts val="1500"/>
              </a:lnSpc>
              <a:defRPr lang="pt-PT"/>
            </a:pPr>
            <a:r>
              <a:rPr lang="pt-PT" sz="1200" i="1" dirty="0" smtClean="0">
                <a:latin typeface="Arial Narrow" panose="020B0606020202030204" pitchFamily="34" charset="0"/>
              </a:rPr>
              <a:t>Theme</a:t>
            </a:r>
            <a:r>
              <a:rPr lang="en-GB" sz="1200" dirty="0" smtClean="0">
                <a:latin typeface="Arial Narrow" pitchFamily="2" charset="0"/>
              </a:rPr>
              <a:t> </a:t>
            </a:r>
            <a:r>
              <a:rPr lang="en-GB" sz="1200" dirty="0">
                <a:latin typeface="Arial Narrow" pitchFamily="2" charset="0"/>
              </a:rPr>
              <a:t>I</a:t>
            </a:r>
            <a:r>
              <a:rPr lang="en-GB" sz="1200" dirty="0" smtClean="0">
                <a:latin typeface="Arial Narrow" pitchFamily="2" charset="0"/>
              </a:rPr>
              <a:t>:</a:t>
            </a:r>
          </a:p>
          <a:p>
            <a:pPr algn="r">
              <a:lnSpc>
                <a:spcPts val="1500"/>
              </a:lnSpc>
              <a:defRPr lang="pt-PT"/>
            </a:pPr>
            <a:r>
              <a:rPr lang="pt-PT" sz="1200" i="1" dirty="0" smtClean="0">
                <a:latin typeface="Arial Narrow" panose="020B0606020202030204" pitchFamily="34" charset="0"/>
              </a:rPr>
              <a:t>Theme</a:t>
            </a:r>
            <a:r>
              <a:rPr lang="en-GB" sz="1200" dirty="0" smtClean="0">
                <a:latin typeface="Arial Narrow" pitchFamily="2" charset="0"/>
              </a:rPr>
              <a:t> II:</a:t>
            </a:r>
          </a:p>
          <a:p>
            <a:pPr algn="r">
              <a:lnSpc>
                <a:spcPts val="1500"/>
              </a:lnSpc>
              <a:defRPr lang="pt-PT"/>
            </a:pPr>
            <a:r>
              <a:rPr lang="pt-PT" sz="1200" i="1" dirty="0" smtClean="0">
                <a:latin typeface="Arial Narrow" panose="020B0606020202030204" pitchFamily="34" charset="0"/>
              </a:rPr>
              <a:t>Theme</a:t>
            </a:r>
            <a:r>
              <a:rPr lang="en-GB" sz="1200" dirty="0" smtClean="0">
                <a:latin typeface="Arial Narrow" pitchFamily="2" charset="0"/>
              </a:rPr>
              <a:t> III:</a:t>
            </a:r>
          </a:p>
          <a:p>
            <a:pPr algn="r">
              <a:lnSpc>
                <a:spcPts val="1500"/>
              </a:lnSpc>
              <a:defRPr lang="pt-PT"/>
            </a:pPr>
            <a:r>
              <a:rPr lang="pt-PT" sz="1200" i="1" dirty="0" smtClean="0">
                <a:latin typeface="Arial Narrow" panose="020B0606020202030204" pitchFamily="34" charset="0"/>
              </a:rPr>
              <a:t>Theme</a:t>
            </a:r>
            <a:r>
              <a:rPr lang="en-GB" sz="1200" dirty="0" smtClean="0">
                <a:latin typeface="Arial Narrow" pitchFamily="2" charset="0"/>
              </a:rPr>
              <a:t> IV:</a:t>
            </a:r>
            <a:endParaRPr lang="en-GB" sz="1200" dirty="0">
              <a:latin typeface="Arial Narrow" pitchFamily="2" charset="0"/>
            </a:endParaRPr>
          </a:p>
          <a:p>
            <a:pPr algn="r">
              <a:lnSpc>
                <a:spcPts val="1500"/>
              </a:lnSpc>
              <a:defRPr lang="pt-PT"/>
            </a:pPr>
            <a:endParaRPr lang="en-GB" sz="1200" dirty="0">
              <a:latin typeface="Arial Narrow" pitchFamily="2" charset="0"/>
            </a:endParaRPr>
          </a:p>
          <a:p>
            <a:pPr algn="r">
              <a:lnSpc>
                <a:spcPts val="1500"/>
              </a:lnSpc>
              <a:defRPr lang="pt-PT"/>
            </a:pPr>
            <a:endParaRPr lang="en-GB" sz="1200" dirty="0">
              <a:latin typeface="Arial Narrow" pitchFamily="2" charset="0"/>
            </a:endParaRPr>
          </a:p>
          <a:p>
            <a:pPr algn="r">
              <a:lnSpc>
                <a:spcPts val="1500"/>
              </a:lnSpc>
              <a:defRPr lang="pt-PT"/>
            </a:pPr>
            <a:endParaRPr lang="en-GB" sz="1200" dirty="0">
              <a:latin typeface="Arial Narrow" pitchFamily="2" charset="0"/>
            </a:endParaRPr>
          </a:p>
        </p:txBody>
      </p:sp>
      <p:sp>
        <p:nvSpPr>
          <p:cNvPr id="160" name="Left Brace 81"/>
          <p:cNvSpPr>
            <a:extLst>
              <a:ext uri="smNativeData">
                <pr:smNativeData xmlns:pr="smNativeData" xmlns:p14="http://schemas.microsoft.com/office/powerpoint/2010/main" xmlns="" val="SMDATA_13_tpWbXRMAAAAlAAAAggAAAA0AAAAAkAAAAEgAAACQAAAASAAAAAAAAAABAAAAAAAAAAEAAABQAAAAq0FNxLnH7z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l9vA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8A////AQAAAAAAAAAAAAAAAAAAAAAAAAAAAAAAAAAAAAAAAAAASX28AH9/fwDu7OEDzMzMAMDA/wB/f38AAAAAAAAAAAAAAAAAAAAAAAAAAAAhAAAAGAAAABQAAACgBwAAHR0AAOEHAABRIwAAEAAAACYAAAAIAAAA//////////8="/>
              </a:ext>
            </a:extLst>
          </p:cNvSpPr>
          <p:nvPr/>
        </p:nvSpPr>
        <p:spPr>
          <a:xfrm>
            <a:off x="1259147" y="5283026"/>
            <a:ext cx="41275" cy="757614"/>
          </a:xfrm>
          <a:prstGeom prst="leftBrace">
            <a:avLst>
              <a:gd name="adj1" fmla="val 172"/>
              <a:gd name="adj2" fmla="val 50000"/>
            </a:avLst>
          </a:prstGeom>
          <a:noFill/>
          <a:ln w="9525" cap="flat" cmpd="sng" algn="ctr">
            <a:solidFill>
              <a:srgbClr val="497DBC"/>
            </a:solidFill>
            <a:prstDash val="solid"/>
            <a:headEnd type="none"/>
            <a:tailEnd type="none"/>
          </a:ln>
          <a:effectLst/>
        </p:spPr>
        <p:txBody>
          <a:bodyPr vert="horz" wrap="square" lIns="91440" tIns="45720" rIns="91440" bIns="45720" numCol="1" spcCol="215900" anchor="ctr"/>
          <a:lstStyle/>
          <a:p>
            <a:pPr algn="ctr">
              <a:defRPr lang="pt-PT">
                <a:solidFill>
                  <a:schemeClr val="tx1"/>
                </a:solidFill>
                <a:latin typeface="Calibri" pitchFamily="2" charset="0"/>
                <a:ea typeface="Calibri" pitchFamily="2" charset="0"/>
                <a:cs typeface="Calibri" pitchFamily="2" charset="0"/>
              </a:defRPr>
            </a:pPr>
            <a:endParaRPr lang="en-GB"/>
          </a:p>
        </p:txBody>
      </p:sp>
      <p:sp>
        <p:nvSpPr>
          <p:cNvPr id="161" name="Retângulo6"/>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16785" y="4720113"/>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62" name="Retângulo6"/>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24347" y="5438259"/>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63" name="Retângulo6"/>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24347" y="5632569"/>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64" name="Retângulo6"/>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24347" y="5821799"/>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65" name="Retângulo6"/>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24347" y="5258554"/>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66" name="TextBox 76"/>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DiBgAA0x0AALUNAAAtIgAAECAAACYAAAAIAAAA//////////8="/>
              </a:ext>
            </a:extLst>
          </p:cNvSpPr>
          <p:nvPr/>
        </p:nvSpPr>
        <p:spPr>
          <a:xfrm>
            <a:off x="2810452" y="5199499"/>
            <a:ext cx="955675" cy="861060"/>
          </a:xfrm>
          <a:prstGeom prst="rect">
            <a:avLst/>
          </a:prstGeom>
          <a:noFill/>
          <a:ln>
            <a:noFill/>
          </a:ln>
          <a:effectLst/>
        </p:spPr>
        <p:txBody>
          <a:bodyPr vert="horz" wrap="square" lIns="91440" tIns="45720" rIns="91440" bIns="45720" numCol="1" spcCol="215900" anchor="t"/>
          <a:lstStyle/>
          <a:p>
            <a:pPr algn="r">
              <a:lnSpc>
                <a:spcPts val="1500"/>
              </a:lnSpc>
              <a:defRPr lang="pt-PT"/>
            </a:pPr>
            <a:r>
              <a:rPr lang="pt-PT" sz="1200" dirty="0" smtClean="0">
                <a:latin typeface="Arial Narrow" pitchFamily="2" charset="0"/>
              </a:rPr>
              <a:t>Nr Pax</a:t>
            </a:r>
            <a:r>
              <a:rPr lang="en-GB" sz="1200" dirty="0" smtClean="0">
                <a:latin typeface="Arial Narrow" pitchFamily="2" charset="0"/>
              </a:rPr>
              <a:t>:</a:t>
            </a:r>
          </a:p>
          <a:p>
            <a:pPr algn="r">
              <a:lnSpc>
                <a:spcPts val="1500"/>
              </a:lnSpc>
              <a:defRPr lang="pt-PT"/>
            </a:pPr>
            <a:r>
              <a:rPr lang="pt-PT" sz="1200" dirty="0" smtClean="0">
                <a:latin typeface="Arial Narrow" pitchFamily="2" charset="0"/>
              </a:rPr>
              <a:t>Nr Pax</a:t>
            </a:r>
            <a:r>
              <a:rPr lang="en-GB" sz="1200" dirty="0" smtClean="0">
                <a:latin typeface="Arial Narrow" pitchFamily="2" charset="0"/>
              </a:rPr>
              <a:t>:</a:t>
            </a:r>
          </a:p>
          <a:p>
            <a:pPr algn="r">
              <a:lnSpc>
                <a:spcPts val="1500"/>
              </a:lnSpc>
              <a:defRPr lang="pt-PT"/>
            </a:pPr>
            <a:r>
              <a:rPr lang="pt-PT" sz="1200" dirty="0" smtClean="0">
                <a:latin typeface="Arial Narrow" pitchFamily="2" charset="0"/>
              </a:rPr>
              <a:t>Nr Pax</a:t>
            </a:r>
            <a:r>
              <a:rPr lang="en-GB" sz="1200" dirty="0" smtClean="0">
                <a:latin typeface="Arial Narrow" pitchFamily="2" charset="0"/>
              </a:rPr>
              <a:t>:</a:t>
            </a:r>
          </a:p>
          <a:p>
            <a:pPr algn="r">
              <a:lnSpc>
                <a:spcPts val="1500"/>
              </a:lnSpc>
              <a:defRPr lang="pt-PT"/>
            </a:pPr>
            <a:r>
              <a:rPr lang="pt-PT" sz="1200" dirty="0" smtClean="0">
                <a:latin typeface="Arial Narrow" pitchFamily="2" charset="0"/>
              </a:rPr>
              <a:t>Nr Pax</a:t>
            </a:r>
            <a:r>
              <a:rPr lang="en-GB" sz="1200" dirty="0" smtClean="0">
                <a:latin typeface="Arial Narrow" pitchFamily="2" charset="0"/>
              </a:rPr>
              <a:t>:</a:t>
            </a:r>
            <a:endParaRPr lang="en-GB" sz="1200" dirty="0">
              <a:latin typeface="Arial Narrow" pitchFamily="2" charset="0"/>
            </a:endParaRPr>
          </a:p>
          <a:p>
            <a:pPr algn="r">
              <a:lnSpc>
                <a:spcPts val="1500"/>
              </a:lnSpc>
              <a:defRPr lang="pt-PT"/>
            </a:pPr>
            <a:endParaRPr lang="en-GB" sz="1200" dirty="0">
              <a:latin typeface="Arial Narrow" pitchFamily="2" charset="0"/>
            </a:endParaRPr>
          </a:p>
          <a:p>
            <a:pPr algn="r">
              <a:lnSpc>
                <a:spcPts val="1500"/>
              </a:lnSpc>
              <a:defRPr lang="pt-PT"/>
            </a:pPr>
            <a:endParaRPr lang="en-GB" sz="1200" dirty="0">
              <a:latin typeface="Arial Narrow" pitchFamily="2" charset="0"/>
            </a:endParaRPr>
          </a:p>
        </p:txBody>
      </p:sp>
      <p:sp>
        <p:nvSpPr>
          <p:cNvPr id="167" name="Retângulo6"/>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3697547" y="5444609"/>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68" name="Retângulo6"/>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3697547" y="5638919"/>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69" name="Retângulo6"/>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3697547" y="5828149"/>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70" name="Retângulo6"/>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3697547" y="5264904"/>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71" name="Forma automática2"/>
          <p:cNvSpPr>
            <a:extLst>
              <a:ext uri="smNativeData">
                <pr:smNativeData xmlns:pr="smNativeData" xmlns:p14="http://schemas.microsoft.com/office/powerpoint/2010/main" xmlns="" val="SMDATA_13_tpWbXRMAAAAlAAAAgwAAAA0AAAAAkAAAAEgAAACQAAAASAAAAAAAAAABAAAAAAAAAAEAAABQAAAASBhUr8vJ7z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l9vA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FIAZQAMAAAAEAAAAAAAAAAAAAAAAAAAAAAAAAAeAAAAaAAAAAAAAAAAAAAAAAAAAAAAAAAAAAAAECcAABAnAAAAAAAAAAAAAAAAAAAAAAAAAAAAAAAAAAAAAAAAAAAAABQAAAAAAAAAwMD/AAAAAABkAAAAMgAAAAAAAABkAAAAAAAAAH9/fwAKAAAAHwAAAFQAAAD///8A////AQAAAAAAAAAAAAAAAAAAAAAAAAAAAAAAAAAAAAAAAAAASX28AH9/fwDu7OEDzMzMAMDA/wB/f38AAAAAAAAAAAAAAAAAAAAAAAAAAAAhAAAAGAAAABQAAABLGAAA/hwAAIwYAABvIwAAEAAAACYAAAAIAAAA//////////8="/>
              </a:ext>
            </a:extLst>
          </p:cNvSpPr>
          <p:nvPr/>
        </p:nvSpPr>
        <p:spPr>
          <a:xfrm>
            <a:off x="3965517" y="5268554"/>
            <a:ext cx="41275" cy="729156"/>
          </a:xfrm>
          <a:prstGeom prst="rightBrace">
            <a:avLst>
              <a:gd name="adj1" fmla="val 165"/>
              <a:gd name="adj2" fmla="val 50000"/>
            </a:avLst>
          </a:prstGeom>
          <a:noFill/>
          <a:ln w="9525" cap="flat" cmpd="sng" algn="ctr">
            <a:solidFill>
              <a:srgbClr val="497DBC"/>
            </a:solidFill>
            <a:prstDash val="solid"/>
            <a:headEnd type="none"/>
            <a:tailEnd type="none"/>
          </a:ln>
          <a:effectLst/>
        </p:spPr>
        <p:txBody>
          <a:bodyPr vert="horz" wrap="square" lIns="91440" tIns="45720" rIns="91440" bIns="45720" numCol="1" spcCol="215900" anchor="ctr"/>
          <a:lstStyle/>
          <a:p>
            <a:pPr algn="ctr">
              <a:defRPr lang="pt-PT">
                <a:solidFill>
                  <a:schemeClr val="tx1"/>
                </a:solidFill>
                <a:latin typeface="Calibri" pitchFamily="2" charset="0"/>
                <a:ea typeface="Calibri" pitchFamily="2" charset="0"/>
                <a:cs typeface="Calibri" pitchFamily="2" charset="0"/>
              </a:defRPr>
            </a:pPr>
            <a:endParaRPr lang="en-GB" sz="1200">
              <a:latin typeface="Arial Narrow" panose="020B0606020202030204" pitchFamily="34" charset="0"/>
            </a:endParaRPr>
          </a:p>
        </p:txBody>
      </p:sp>
      <p:sp>
        <p:nvSpPr>
          <p:cNvPr id="172" name="Rectangle 43"/>
          <p:cNvSpPr>
            <a:spLocks noChangeArrowheads="1"/>
          </p:cNvSpPr>
          <p:nvPr/>
        </p:nvSpPr>
        <p:spPr bwMode="auto">
          <a:xfrm>
            <a:off x="342900" y="6721475"/>
            <a:ext cx="6254750" cy="101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endParaRPr lang="pt-PT" altLang="pt-PT">
              <a:solidFill>
                <a:srgbClr val="FFFFFF"/>
              </a:solidFill>
              <a:latin typeface="Franklin Gothic Book" pitchFamily="34" charset="0"/>
            </a:endParaRPr>
          </a:p>
        </p:txBody>
      </p:sp>
      <p:sp>
        <p:nvSpPr>
          <p:cNvPr id="173" name="TextBox 39"/>
          <p:cNvSpPr>
            <a:spLocks noChangeArrowheads="1"/>
          </p:cNvSpPr>
          <p:nvPr/>
        </p:nvSpPr>
        <p:spPr bwMode="auto">
          <a:xfrm>
            <a:off x="200025" y="7086600"/>
            <a:ext cx="6541136"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lnSpc>
                <a:spcPts val="1200"/>
              </a:lnSpc>
            </a:pPr>
            <a:r>
              <a:rPr lang="en-US" sz="1200" dirty="0">
                <a:latin typeface="Arial Narrow" panose="020B0606020202030204" pitchFamily="34" charset="0"/>
              </a:rPr>
              <a:t>Payments and deadlines </a:t>
            </a:r>
            <a:r>
              <a:rPr lang="en-GB" altLang="pt-PT" sz="1200" b="1" i="1" dirty="0" smtClean="0">
                <a:solidFill>
                  <a:srgbClr val="000000"/>
                </a:solidFill>
                <a:latin typeface="Arial Narrow" pitchFamily="34" charset="0"/>
              </a:rPr>
              <a:t>:</a:t>
            </a:r>
            <a:endParaRPr lang="en-GB" altLang="pt-PT" sz="1200" b="1" i="1" dirty="0">
              <a:solidFill>
                <a:srgbClr val="000000"/>
              </a:solidFill>
              <a:latin typeface="Arial Narrow" pitchFamily="34" charset="0"/>
            </a:endParaRPr>
          </a:p>
          <a:p>
            <a:pPr>
              <a:lnSpc>
                <a:spcPts val="1200"/>
              </a:lnSpc>
            </a:pPr>
            <a:r>
              <a:rPr lang="en-US" altLang="pt-PT" sz="1200" b="1" dirty="0">
                <a:solidFill>
                  <a:srgbClr val="92D050"/>
                </a:solidFill>
                <a:latin typeface="Arial Narrow" pitchFamily="34" charset="0"/>
              </a:rPr>
              <a:t>■ </a:t>
            </a:r>
            <a:r>
              <a:rPr lang="pt-PT" sz="1200" dirty="0">
                <a:latin typeface="Arial Narrow" panose="020B0606020202030204" pitchFamily="34" charset="0"/>
              </a:rPr>
              <a:t>Booking fee: € 000.00 Per / pax paid at time of </a:t>
            </a:r>
            <a:r>
              <a:rPr lang="pt-PT" sz="1200" dirty="0" smtClean="0">
                <a:latin typeface="Arial Narrow" panose="020B0606020202030204" pitchFamily="34" charset="0"/>
              </a:rPr>
              <a:t>booking</a:t>
            </a:r>
            <a:r>
              <a:rPr lang="pt-PT" altLang="pt-PT" sz="1200" dirty="0" smtClean="0">
                <a:latin typeface="Arial Narrow" pitchFamily="34" charset="0"/>
              </a:rPr>
              <a:t>;</a:t>
            </a:r>
            <a:endParaRPr lang="en-US" altLang="pt-PT" sz="1200" b="1" dirty="0">
              <a:solidFill>
                <a:srgbClr val="000000"/>
              </a:solidFill>
              <a:latin typeface="Arial Narrow" pitchFamily="34" charset="0"/>
            </a:endParaRPr>
          </a:p>
          <a:p>
            <a:pPr eaLnBrk="1" hangingPunct="1">
              <a:lnSpc>
                <a:spcPts val="1200"/>
              </a:lnSpc>
            </a:pPr>
            <a:r>
              <a:rPr lang="en-US" altLang="pt-PT" sz="1200" b="1" dirty="0">
                <a:solidFill>
                  <a:srgbClr val="92D050"/>
                </a:solidFill>
                <a:latin typeface="Arial Narrow" pitchFamily="34" charset="0"/>
              </a:rPr>
              <a:t>■ </a:t>
            </a:r>
            <a:r>
              <a:rPr lang="pt-PT" sz="1200" dirty="0">
                <a:latin typeface="Arial Narrow" panose="020B0606020202030204" pitchFamily="34" charset="0"/>
              </a:rPr>
              <a:t>Until </a:t>
            </a:r>
            <a:r>
              <a:rPr lang="pt-PT" sz="1200" dirty="0">
                <a:latin typeface="Arial Narrow" panose="020B0606020202030204" pitchFamily="34" charset="0"/>
              </a:rPr>
              <a:t>July </a:t>
            </a:r>
            <a:r>
              <a:rPr lang="pt-PT" sz="1200" dirty="0">
                <a:latin typeface="Arial Narrow" panose="020B0606020202030204" pitchFamily="34" charset="0"/>
              </a:rPr>
              <a:t>31, </a:t>
            </a:r>
            <a:r>
              <a:rPr lang="pt-PT" sz="1200" dirty="0" smtClean="0">
                <a:latin typeface="Arial Narrow" panose="020B0606020202030204" pitchFamily="34" charset="0"/>
              </a:rPr>
              <a:t>2022, </a:t>
            </a:r>
            <a:r>
              <a:rPr lang="pt-PT" sz="1200" dirty="0">
                <a:latin typeface="Arial Narrow" panose="020B0606020202030204" pitchFamily="34" charset="0"/>
              </a:rPr>
              <a:t>the value indicated for each type of package</a:t>
            </a:r>
            <a:r>
              <a:rPr lang="pt-PT" altLang="pt-PT" sz="1200" dirty="0" smtClean="0">
                <a:solidFill>
                  <a:srgbClr val="000000"/>
                </a:solidFill>
                <a:latin typeface="Arial Narrow" pitchFamily="34" charset="0"/>
              </a:rPr>
              <a:t>;</a:t>
            </a:r>
            <a:endParaRPr lang="pt-PT" altLang="pt-PT" sz="1200" dirty="0">
              <a:solidFill>
                <a:srgbClr val="000000"/>
              </a:solidFill>
              <a:latin typeface="Arial Narrow" pitchFamily="34" charset="0"/>
            </a:endParaRPr>
          </a:p>
          <a:p>
            <a:pPr eaLnBrk="1" hangingPunct="1">
              <a:lnSpc>
                <a:spcPts val="1200"/>
              </a:lnSpc>
            </a:pPr>
            <a:r>
              <a:rPr lang="en-US" altLang="pt-PT" sz="1200" b="1" dirty="0">
                <a:solidFill>
                  <a:srgbClr val="92D050"/>
                </a:solidFill>
                <a:latin typeface="Arial Narrow" pitchFamily="34" charset="0"/>
              </a:rPr>
              <a:t>■</a:t>
            </a:r>
            <a:r>
              <a:rPr lang="en-US" altLang="pt-PT" sz="1200" dirty="0">
                <a:solidFill>
                  <a:srgbClr val="000000"/>
                </a:solidFill>
                <a:latin typeface="Arial Narrow" pitchFamily="34" charset="0"/>
              </a:rPr>
              <a:t> </a:t>
            </a:r>
            <a:r>
              <a:rPr lang="pt-PT" sz="1200" dirty="0">
                <a:latin typeface="Arial Narrow" panose="020B0606020202030204" pitchFamily="34" charset="0"/>
              </a:rPr>
              <a:t>From </a:t>
            </a:r>
            <a:r>
              <a:rPr lang="pt-PT" sz="1200" dirty="0">
                <a:latin typeface="Arial Narrow" panose="020B0606020202030204" pitchFamily="34" charset="0"/>
              </a:rPr>
              <a:t>August </a:t>
            </a:r>
            <a:r>
              <a:rPr lang="pt-PT" sz="1200" dirty="0">
                <a:latin typeface="Arial Narrow" panose="020B0606020202030204" pitchFamily="34" charset="0"/>
              </a:rPr>
              <a:t>1, 2022 to </a:t>
            </a:r>
            <a:r>
              <a:rPr lang="pt-PT" sz="1200" dirty="0">
                <a:latin typeface="Arial Narrow" panose="020B0606020202030204" pitchFamily="34" charset="0"/>
              </a:rPr>
              <a:t>August </a:t>
            </a:r>
            <a:r>
              <a:rPr lang="pt-PT" sz="1200" dirty="0" smtClean="0">
                <a:latin typeface="Arial Narrow" panose="020B0606020202030204" pitchFamily="34" charset="0"/>
              </a:rPr>
              <a:t>15, </a:t>
            </a:r>
            <a:r>
              <a:rPr lang="pt-PT" sz="1200" dirty="0">
                <a:latin typeface="Arial Narrow" panose="020B0606020202030204" pitchFamily="34" charset="0"/>
              </a:rPr>
              <a:t>2022, the amount indicated for each type of package increased by 15%;</a:t>
            </a:r>
            <a:endParaRPr lang="pt-PT" altLang="pt-PT" sz="1200" i="1" dirty="0">
              <a:solidFill>
                <a:srgbClr val="000000"/>
              </a:solidFill>
              <a:latin typeface="Arial Narrow" pitchFamily="34" charset="0"/>
            </a:endParaRPr>
          </a:p>
          <a:p>
            <a:pPr eaLnBrk="1" hangingPunct="1">
              <a:lnSpc>
                <a:spcPts val="1200"/>
              </a:lnSpc>
            </a:pPr>
            <a:r>
              <a:rPr lang="en-US" altLang="pt-PT" sz="1200" b="1" dirty="0">
                <a:solidFill>
                  <a:srgbClr val="92D050"/>
                </a:solidFill>
                <a:latin typeface="Arial Narrow" pitchFamily="34" charset="0"/>
              </a:rPr>
              <a:t>■</a:t>
            </a:r>
            <a:r>
              <a:rPr lang="en-US" altLang="pt-PT" sz="1200" dirty="0">
                <a:solidFill>
                  <a:srgbClr val="000000"/>
                </a:solidFill>
                <a:latin typeface="Arial Narrow" pitchFamily="34" charset="0"/>
              </a:rPr>
              <a:t> </a:t>
            </a:r>
            <a:r>
              <a:rPr lang="pt-PT" sz="1200" dirty="0">
                <a:latin typeface="Arial Narrow" panose="020B0606020202030204" pitchFamily="34" charset="0"/>
              </a:rPr>
              <a:t>From </a:t>
            </a:r>
            <a:r>
              <a:rPr lang="pt-PT" sz="1200" dirty="0">
                <a:latin typeface="Arial Narrow" panose="020B0606020202030204" pitchFamily="34" charset="0"/>
              </a:rPr>
              <a:t>August </a:t>
            </a:r>
            <a:r>
              <a:rPr lang="pt-PT" sz="1200" dirty="0" smtClean="0">
                <a:latin typeface="Arial Narrow" panose="020B0606020202030204" pitchFamily="34" charset="0"/>
              </a:rPr>
              <a:t>16, </a:t>
            </a:r>
            <a:r>
              <a:rPr lang="pt-PT" sz="1200" dirty="0">
                <a:latin typeface="Arial Narrow" panose="020B0606020202030204" pitchFamily="34" charset="0"/>
              </a:rPr>
              <a:t>2022 to </a:t>
            </a:r>
            <a:r>
              <a:rPr lang="pt-PT" sz="1200" dirty="0">
                <a:latin typeface="Arial Narrow" panose="020B0606020202030204" pitchFamily="34" charset="0"/>
              </a:rPr>
              <a:t>August </a:t>
            </a:r>
            <a:r>
              <a:rPr lang="pt-PT" sz="1200" dirty="0" smtClean="0">
                <a:latin typeface="Arial Narrow" panose="020B0606020202030204" pitchFamily="34" charset="0"/>
              </a:rPr>
              <a:t>31, </a:t>
            </a:r>
            <a:r>
              <a:rPr lang="pt-PT" sz="1200" dirty="0">
                <a:latin typeface="Arial Narrow" panose="020B0606020202030204" pitchFamily="34" charset="0"/>
              </a:rPr>
              <a:t>2022, the value indicated for each type of package plus 20%;</a:t>
            </a:r>
            <a:endParaRPr lang="fr-FR" altLang="pt-PT" sz="1200" dirty="0">
              <a:solidFill>
                <a:srgbClr val="000000"/>
              </a:solidFill>
              <a:latin typeface="Arial Narrow" pitchFamily="34" charset="0"/>
            </a:endParaRPr>
          </a:p>
          <a:p>
            <a:pPr eaLnBrk="1" hangingPunct="1">
              <a:lnSpc>
                <a:spcPts val="1200"/>
              </a:lnSpc>
            </a:pPr>
            <a:r>
              <a:rPr lang="en-US" altLang="pt-PT" sz="1200" b="1" dirty="0">
                <a:solidFill>
                  <a:srgbClr val="92D050"/>
                </a:solidFill>
                <a:latin typeface="Arial Narrow" pitchFamily="34" charset="0"/>
              </a:rPr>
              <a:t>■</a:t>
            </a:r>
            <a:r>
              <a:rPr lang="en-US" altLang="pt-PT" sz="1200" dirty="0">
                <a:solidFill>
                  <a:srgbClr val="000000"/>
                </a:solidFill>
                <a:latin typeface="Arial Narrow" pitchFamily="34" charset="0"/>
              </a:rPr>
              <a:t> </a:t>
            </a:r>
            <a:r>
              <a:rPr lang="pt-PT" sz="1200" dirty="0">
                <a:latin typeface="Arial Narrow" panose="020B0606020202030204" pitchFamily="34" charset="0"/>
              </a:rPr>
              <a:t>After </a:t>
            </a:r>
            <a:r>
              <a:rPr lang="pt-PT" sz="1200" dirty="0" smtClean="0">
                <a:latin typeface="Arial Narrow" panose="020B0606020202030204" pitchFamily="34" charset="0"/>
              </a:rPr>
              <a:t>September </a:t>
            </a:r>
            <a:r>
              <a:rPr lang="pt-PT" sz="1200" dirty="0">
                <a:latin typeface="Arial Narrow" panose="020B0606020202030204" pitchFamily="34" charset="0"/>
              </a:rPr>
              <a:t>1, 2022 to </a:t>
            </a:r>
            <a:r>
              <a:rPr lang="pt-PT" sz="1200" dirty="0">
                <a:latin typeface="Arial Narrow" panose="020B0606020202030204" pitchFamily="34" charset="0"/>
              </a:rPr>
              <a:t>September </a:t>
            </a:r>
            <a:r>
              <a:rPr lang="pt-PT" sz="1200" dirty="0" smtClean="0">
                <a:latin typeface="Arial Narrow" panose="020B0606020202030204" pitchFamily="34" charset="0"/>
              </a:rPr>
              <a:t>15, </a:t>
            </a:r>
            <a:r>
              <a:rPr lang="pt-PT" sz="1200" dirty="0">
                <a:latin typeface="Arial Narrow" panose="020B0606020202030204" pitchFamily="34" charset="0"/>
              </a:rPr>
              <a:t>2022, the value indicated for each type of package plus 25</a:t>
            </a:r>
            <a:r>
              <a:rPr lang="pt-PT" sz="1200" dirty="0" smtClean="0">
                <a:latin typeface="Arial Narrow" panose="020B0606020202030204" pitchFamily="34" charset="0"/>
              </a:rPr>
              <a:t>%.</a:t>
            </a:r>
            <a:endParaRPr lang="pt-PT" altLang="pt-PT" sz="1200" dirty="0">
              <a:solidFill>
                <a:srgbClr val="000000"/>
              </a:solidFill>
              <a:latin typeface="Arial Narrow" pitchFamily="34" charset="0"/>
            </a:endParaRPr>
          </a:p>
        </p:txBody>
      </p:sp>
      <p:sp>
        <p:nvSpPr>
          <p:cNvPr id="174" name="TextBox 30"/>
          <p:cNvSpPr>
            <a:spLocks noChangeArrowheads="1"/>
          </p:cNvSpPr>
          <p:nvPr/>
        </p:nvSpPr>
        <p:spPr bwMode="auto">
          <a:xfrm>
            <a:off x="200025" y="6329363"/>
            <a:ext cx="65182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742950" indent="-285750">
              <a:defRPr>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marL="1143000" indent="-228600">
              <a:defRPr>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marL="1600200" indent="-228600">
              <a:defRPr>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marL="2057400" indent="-228600">
              <a:defRPr>
                <a:solidFill>
                  <a:schemeClr val="tx1"/>
                </a:solidFill>
                <a:latin typeface="Calibri" panose="020F0502020204030204" pitchFamily="34" charset="0"/>
                <a:ea typeface="Calibri" panose="020F0502020204030204" pitchFamily="34" charset="0"/>
                <a:cs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ea typeface="Calibri" panose="020F0502020204030204" pitchFamily="34" charset="0"/>
                <a:cs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ea typeface="Calibri" panose="020F0502020204030204" pitchFamily="34" charset="0"/>
                <a:cs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ea typeface="Calibri" panose="020F0502020204030204" pitchFamily="34" charset="0"/>
                <a:cs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ea typeface="Calibri" panose="020F0502020204030204" pitchFamily="34" charset="0"/>
                <a:cs typeface="Calibri" panose="020F0502020204030204" pitchFamily="34" charset="0"/>
              </a:defRPr>
            </a:lvl9pPr>
          </a:lstStyle>
          <a:p>
            <a:pPr eaLnBrk="1" hangingPunct="1">
              <a:defRPr/>
            </a:pPr>
            <a:r>
              <a:rPr lang="fr-FR" altLang="pt-PT" sz="1200" b="1" i="1" dirty="0" smtClean="0">
                <a:solidFill>
                  <a:schemeClr val="accent5">
                    <a:lumMod val="50000"/>
                  </a:schemeClr>
                </a:solidFill>
                <a:latin typeface="Arial Narrow" panose="020B0606020202030204" pitchFamily="34" charset="0"/>
              </a:rPr>
              <a:t>Package options</a:t>
            </a:r>
            <a:r>
              <a:rPr lang="pt-PT" altLang="pt-PT" sz="1200" b="1" dirty="0" smtClean="0">
                <a:solidFill>
                  <a:schemeClr val="bg1"/>
                </a:solidFill>
                <a:latin typeface="Arial Narrow" panose="020B0606020202030204" pitchFamily="34" charset="0"/>
              </a:rPr>
              <a:t>**</a:t>
            </a:r>
          </a:p>
          <a:p>
            <a:pPr>
              <a:defRPr/>
            </a:pPr>
            <a:r>
              <a:rPr lang="pt-PT" sz="1200" dirty="0">
                <a:latin typeface="Arial Narrow" panose="020B0606020202030204" pitchFamily="34" charset="0"/>
              </a:rPr>
              <a:t>Full </a:t>
            </a:r>
            <a:r>
              <a:rPr lang="pt-PT" sz="1200" dirty="0" smtClean="0">
                <a:latin typeface="Arial Narrow" panose="020B0606020202030204" pitchFamily="34" charset="0"/>
              </a:rPr>
              <a:t>event package	       Conference </a:t>
            </a:r>
            <a:r>
              <a:rPr lang="pt-PT" sz="1200" i="1" dirty="0"/>
              <a:t>package only</a:t>
            </a:r>
            <a:r>
              <a:rPr lang="pt-PT" altLang="pt-PT" sz="1200" dirty="0" smtClean="0">
                <a:latin typeface="Arial Narrow" panose="020B0606020202030204" pitchFamily="34" charset="0"/>
              </a:rPr>
              <a:t> 	                   </a:t>
            </a:r>
            <a:r>
              <a:rPr lang="fr-FR" sz="1200" dirty="0" smtClean="0">
                <a:latin typeface="Arial Narrow" panose="020B0606020202030204" pitchFamily="34" charset="0"/>
              </a:rPr>
              <a:t>Round </a:t>
            </a:r>
            <a:r>
              <a:rPr lang="fr-FR" sz="1200" dirty="0">
                <a:latin typeface="Arial Narrow" panose="020B0606020202030204" pitchFamily="34" charset="0"/>
              </a:rPr>
              <a:t>Table </a:t>
            </a:r>
            <a:r>
              <a:rPr lang="pt-PT" altLang="pt-PT" sz="1200" i="1" dirty="0" smtClean="0">
                <a:latin typeface="Arial Narrow" panose="020B0606020202030204" pitchFamily="34" charset="0"/>
              </a:rPr>
              <a:t>Package</a:t>
            </a:r>
            <a:r>
              <a:rPr lang="pt-PT" altLang="pt-PT" sz="1200" dirty="0" smtClean="0">
                <a:latin typeface="Arial Narrow" panose="020B0606020202030204" pitchFamily="34" charset="0"/>
              </a:rPr>
              <a:t>                                      </a:t>
            </a:r>
            <a:r>
              <a:rPr lang="pt-PT" altLang="pt-PT" sz="1200" dirty="0" smtClean="0">
                <a:solidFill>
                  <a:srgbClr val="948A54"/>
                </a:solidFill>
                <a:latin typeface="Arial Narrow" panose="020B0606020202030204" pitchFamily="34" charset="0"/>
              </a:rPr>
              <a:t>        </a:t>
            </a:r>
          </a:p>
          <a:p>
            <a:pPr eaLnBrk="1" hangingPunct="1">
              <a:defRPr/>
            </a:pPr>
            <a:r>
              <a:rPr lang="pt-PT" altLang="pt-PT" sz="1200" i="1" dirty="0" smtClean="0">
                <a:latin typeface="Arial Narrow" panose="020B0606020202030204" pitchFamily="34" charset="0"/>
              </a:rPr>
              <a:t>€ 000.00 / Pax                          	       </a:t>
            </a:r>
            <a:r>
              <a:rPr lang="pt-PT" altLang="pt-PT" sz="1200" dirty="0" smtClean="0">
                <a:latin typeface="Arial Narrow" panose="020B0606020202030204" pitchFamily="34" charset="0"/>
              </a:rPr>
              <a:t>€ </a:t>
            </a:r>
            <a:r>
              <a:rPr lang="pt-PT" altLang="pt-PT" sz="1200" i="1" dirty="0" smtClean="0">
                <a:latin typeface="Arial Narrow" panose="020B0606020202030204" pitchFamily="34" charset="0"/>
              </a:rPr>
              <a:t>000.00 </a:t>
            </a:r>
            <a:r>
              <a:rPr lang="pt-PT" altLang="pt-PT" sz="1200" dirty="0" smtClean="0">
                <a:latin typeface="Arial Narrow" panose="020B0606020202030204" pitchFamily="34" charset="0"/>
              </a:rPr>
              <a:t>/ Pax                    	</a:t>
            </a:r>
            <a:r>
              <a:rPr lang="pt-PT" altLang="pt-PT" sz="1200" dirty="0">
                <a:latin typeface="Arial Narrow" panose="020B0606020202030204" pitchFamily="34" charset="0"/>
              </a:rPr>
              <a:t> </a:t>
            </a:r>
            <a:r>
              <a:rPr lang="pt-PT" altLang="pt-PT" sz="1200" dirty="0" smtClean="0">
                <a:latin typeface="Arial Narrow" panose="020B0606020202030204" pitchFamily="34" charset="0"/>
              </a:rPr>
              <a:t>                 € </a:t>
            </a:r>
            <a:r>
              <a:rPr lang="pt-PT" altLang="pt-PT" sz="1200" i="1" dirty="0" smtClean="0">
                <a:latin typeface="Arial Narrow" panose="020B0606020202030204" pitchFamily="34" charset="0"/>
              </a:rPr>
              <a:t>000.00 </a:t>
            </a:r>
            <a:r>
              <a:rPr lang="pt-PT" altLang="pt-PT" sz="1200" dirty="0" smtClean="0">
                <a:latin typeface="Arial Narrow" panose="020B0606020202030204" pitchFamily="34" charset="0"/>
              </a:rPr>
              <a:t>/ Pax</a:t>
            </a:r>
            <a:endParaRPr lang="pt-PT" altLang="pt-PT" sz="1200" i="1" dirty="0" smtClean="0">
              <a:latin typeface="Arial Narrow" panose="020B0606020202030204" pitchFamily="34" charset="0"/>
            </a:endParaRPr>
          </a:p>
          <a:p>
            <a:pPr eaLnBrk="1" hangingPunct="1">
              <a:defRPr/>
            </a:pPr>
            <a:endParaRPr lang="pt-PT" altLang="pt-PT" sz="1200" i="1" dirty="0" smtClean="0">
              <a:latin typeface="Arial Narrow" panose="020B0606020202030204" pitchFamily="34" charset="0"/>
            </a:endParaRPr>
          </a:p>
        </p:txBody>
      </p:sp>
      <p:sp>
        <p:nvSpPr>
          <p:cNvPr id="175" name="TextBox 41"/>
          <p:cNvSpPr>
            <a:spLocks noChangeArrowheads="1"/>
          </p:cNvSpPr>
          <p:nvPr/>
        </p:nvSpPr>
        <p:spPr bwMode="auto">
          <a:xfrm>
            <a:off x="200025" y="8089900"/>
            <a:ext cx="6529388" cy="78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just">
              <a:lnSpc>
                <a:spcPts val="1200"/>
              </a:lnSpc>
            </a:pPr>
            <a:r>
              <a:rPr lang="pt-PT" sz="1200" dirty="0">
                <a:latin typeface="Arial Narrow" panose="020B0606020202030204" pitchFamily="34" charset="0"/>
              </a:rPr>
              <a:t>Once completed and signed, this form must be sent within the stipulated time to </a:t>
            </a:r>
            <a:r>
              <a:rPr lang="pt-PT" sz="1200" dirty="0" smtClean="0">
                <a:latin typeface="Arial Narrow" panose="020B0606020202030204" pitchFamily="34" charset="0"/>
              </a:rPr>
              <a:t>finance@basaltconference.com</a:t>
            </a:r>
            <a:r>
              <a:rPr lang="pt-PT" sz="1200" dirty="0">
                <a:latin typeface="Arial Narrow" panose="020B0606020202030204" pitchFamily="34" charset="0"/>
              </a:rPr>
              <a:t>. One form must be considered for each participant. If there is a companion, this must be indicated in the number of Pax. Each companion benefits from a 10% (ten percent) reduction</a:t>
            </a:r>
            <a:r>
              <a:rPr lang="pt-PT" sz="1200" dirty="0" smtClean="0">
                <a:latin typeface="Arial Narrow" panose="020B0606020202030204" pitchFamily="34" charset="0"/>
              </a:rPr>
              <a:t>.</a:t>
            </a:r>
            <a:r>
              <a:rPr lang="fr-FR" altLang="pt-PT" sz="1200" dirty="0" smtClean="0">
                <a:latin typeface="Arial Narrow" pitchFamily="34" charset="0"/>
              </a:rPr>
              <a:t>.</a:t>
            </a:r>
            <a:endParaRPr lang="en-GB" altLang="pt-PT" sz="1200" i="1" dirty="0">
              <a:latin typeface="Arial Narrow" pitchFamily="34" charset="0"/>
            </a:endParaRPr>
          </a:p>
        </p:txBody>
      </p:sp>
      <p:sp>
        <p:nvSpPr>
          <p:cNvPr id="176" name="CaixaDeTexto 1"/>
          <p:cNvSpPr>
            <a:spLocks noChangeArrowheads="1"/>
          </p:cNvSpPr>
          <p:nvPr/>
        </p:nvSpPr>
        <p:spPr bwMode="auto">
          <a:xfrm>
            <a:off x="163513" y="6900228"/>
            <a:ext cx="4140200"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r>
              <a:rPr lang="pt-PT" altLang="pt-PT" sz="1200" b="1" dirty="0">
                <a:solidFill>
                  <a:srgbClr val="92D050"/>
                </a:solidFill>
                <a:latin typeface="Arial Narrow" pitchFamily="34" charset="0"/>
              </a:rPr>
              <a:t>**</a:t>
            </a:r>
            <a:r>
              <a:rPr lang="pt-PT" altLang="pt-PT" sz="1200" dirty="0">
                <a:latin typeface="Arial Narrow" pitchFamily="34" charset="0"/>
              </a:rPr>
              <a:t> </a:t>
            </a:r>
            <a:r>
              <a:rPr lang="pt-PT" sz="1200" dirty="0"/>
              <a:t>Package description</a:t>
            </a:r>
            <a:r>
              <a:rPr lang="pt-PT" altLang="pt-PT" sz="1200" dirty="0" smtClean="0">
                <a:latin typeface="Arial Narrow" pitchFamily="34" charset="0"/>
              </a:rPr>
              <a:t> in </a:t>
            </a:r>
            <a:r>
              <a:rPr lang="pt-PT" altLang="pt-PT" sz="1200" dirty="0">
                <a:latin typeface="Arial Narrow" pitchFamily="34" charset="0"/>
              </a:rPr>
              <a:t>https://www.basaltconference.com/e/packs/</a:t>
            </a:r>
          </a:p>
        </p:txBody>
      </p:sp>
      <p:sp>
        <p:nvSpPr>
          <p:cNvPr id="177" name="Rectangle 89"/>
          <p:cNvSpPr>
            <a:spLocks noChangeArrowheads="1"/>
          </p:cNvSpPr>
          <p:nvPr/>
        </p:nvSpPr>
        <p:spPr bwMode="auto">
          <a:xfrm>
            <a:off x="2054225" y="6586538"/>
            <a:ext cx="215900" cy="160337"/>
          </a:xfrm>
          <a:prstGeom prst="rect">
            <a:avLst/>
          </a:prstGeom>
          <a:solidFill>
            <a:schemeClr val="accent4">
              <a:lumMod val="20000"/>
              <a:lumOff val="80000"/>
            </a:schemeClr>
          </a:solidFill>
          <a:ln w="9525" algn="ctr">
            <a:noFill/>
            <a:miter lim="800000"/>
            <a:headEnd/>
            <a:tailEnd/>
          </a:ln>
        </p:spPr>
        <p:txBody>
          <a:bodyPr anchor="ct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defRPr/>
            </a:pPr>
            <a:endParaRPr lang="en-GB" altLang="pt-PT" smtClean="0">
              <a:solidFill>
                <a:srgbClr val="FFFFFF"/>
              </a:solidFill>
            </a:endParaRPr>
          </a:p>
        </p:txBody>
      </p:sp>
      <p:sp>
        <p:nvSpPr>
          <p:cNvPr id="178" name="Rectangle 89"/>
          <p:cNvSpPr>
            <a:spLocks noChangeArrowheads="1"/>
          </p:cNvSpPr>
          <p:nvPr/>
        </p:nvSpPr>
        <p:spPr bwMode="auto">
          <a:xfrm>
            <a:off x="4289425" y="6587808"/>
            <a:ext cx="215900" cy="160337"/>
          </a:xfrm>
          <a:prstGeom prst="rect">
            <a:avLst/>
          </a:prstGeom>
          <a:solidFill>
            <a:schemeClr val="accent4">
              <a:lumMod val="20000"/>
              <a:lumOff val="80000"/>
            </a:schemeClr>
          </a:solidFill>
          <a:ln w="9525" algn="ctr">
            <a:noFill/>
            <a:miter lim="800000"/>
            <a:headEnd/>
            <a:tailEnd/>
          </a:ln>
        </p:spPr>
        <p:txBody>
          <a:bodyPr anchor="ct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defRPr/>
            </a:pPr>
            <a:endParaRPr lang="en-GB" altLang="pt-PT" smtClean="0">
              <a:solidFill>
                <a:srgbClr val="FFFFFF"/>
              </a:solidFill>
            </a:endParaRPr>
          </a:p>
        </p:txBody>
      </p:sp>
      <p:sp>
        <p:nvSpPr>
          <p:cNvPr id="179" name="Rectangle 89"/>
          <p:cNvSpPr>
            <a:spLocks noChangeArrowheads="1"/>
          </p:cNvSpPr>
          <p:nvPr/>
        </p:nvSpPr>
        <p:spPr bwMode="auto">
          <a:xfrm>
            <a:off x="6243638" y="6588125"/>
            <a:ext cx="215900" cy="160338"/>
          </a:xfrm>
          <a:prstGeom prst="rect">
            <a:avLst/>
          </a:prstGeom>
          <a:solidFill>
            <a:schemeClr val="accent4">
              <a:lumMod val="20000"/>
              <a:lumOff val="80000"/>
            </a:schemeClr>
          </a:solidFill>
          <a:ln w="9525" algn="ctr">
            <a:noFill/>
            <a:miter lim="800000"/>
            <a:headEnd/>
            <a:tailEnd/>
          </a:ln>
        </p:spPr>
        <p:txBody>
          <a:bodyPr anchor="ct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defRPr/>
            </a:pPr>
            <a:endParaRPr lang="en-GB" altLang="pt-PT" smtClean="0">
              <a:solidFill>
                <a:srgbClr val="FFFFFF"/>
              </a:solidFill>
            </a:endParaRPr>
          </a:p>
        </p:txBody>
      </p:sp>
      <p:sp>
        <p:nvSpPr>
          <p:cNvPr id="180" name="TextBox 47"/>
          <p:cNvSpPr>
            <a:spLocks noChangeArrowheads="1"/>
          </p:cNvSpPr>
          <p:nvPr/>
        </p:nvSpPr>
        <p:spPr bwMode="auto">
          <a:xfrm>
            <a:off x="4016375" y="8704263"/>
            <a:ext cx="22637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r>
              <a:rPr lang="en-US" altLang="pt-PT" sz="1200" i="1">
                <a:solidFill>
                  <a:srgbClr val="000000"/>
                </a:solidFill>
                <a:latin typeface="Arial Narrow" pitchFamily="34" charset="0"/>
              </a:rPr>
              <a:t>_____________________________</a:t>
            </a:r>
          </a:p>
          <a:p>
            <a:pPr algn="ctr" eaLnBrk="1" hangingPunct="1"/>
            <a:r>
              <a:rPr lang="en-US" altLang="pt-PT" sz="1200" i="1">
                <a:solidFill>
                  <a:srgbClr val="000000"/>
                </a:solidFill>
                <a:latin typeface="Arial Narrow" pitchFamily="34" charset="0"/>
              </a:rPr>
              <a:t>/ Signature /</a:t>
            </a:r>
            <a:endParaRPr lang="pt-PT" altLang="pt-PT" sz="1200" i="1">
              <a:solidFill>
                <a:srgbClr val="000000"/>
              </a:solidFill>
              <a:latin typeface="Arial Narrow" pitchFamily="34" charset="0"/>
            </a:endParaRPr>
          </a:p>
        </p:txBody>
      </p:sp>
      <p:sp>
        <p:nvSpPr>
          <p:cNvPr id="181" name="TextBox 45"/>
          <p:cNvSpPr>
            <a:spLocks noChangeArrowheads="1"/>
          </p:cNvSpPr>
          <p:nvPr/>
        </p:nvSpPr>
        <p:spPr bwMode="auto">
          <a:xfrm>
            <a:off x="415925" y="8704263"/>
            <a:ext cx="40767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a:r>
              <a:rPr lang="en-US" altLang="pt-PT" sz="1200" i="1">
                <a:solidFill>
                  <a:srgbClr val="000000"/>
                </a:solidFill>
                <a:latin typeface="Arial Narrow" pitchFamily="34" charset="0"/>
              </a:rPr>
              <a:t>__________________ ,  ____/____/_________</a:t>
            </a:r>
          </a:p>
          <a:p>
            <a:pPr algn="ctr"/>
            <a:r>
              <a:rPr lang="en-US" altLang="pt-PT" sz="1200" i="1">
                <a:solidFill>
                  <a:srgbClr val="000000"/>
                </a:solidFill>
                <a:latin typeface="Arial Narrow" pitchFamily="34" charset="0"/>
              </a:rPr>
              <a:t>/ Lieu /                          / Date /</a:t>
            </a:r>
            <a:endParaRPr lang="pt-PT" altLang="pt-PT" sz="1200" i="1">
              <a:solidFill>
                <a:srgbClr val="000000"/>
              </a:solidFill>
              <a:latin typeface="Arial Narrow" pitchFamily="34" charset="0"/>
            </a:endParaRPr>
          </a:p>
        </p:txBody>
      </p:sp>
      <p:sp>
        <p:nvSpPr>
          <p:cNvPr id="220" name="Rectangle 108"/>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AwJQAA8xcAAIQmAADvGAAAEAAAACYAAAAIAAAA//////////8="/>
              </a:ext>
            </a:extLst>
          </p:cNvSpPr>
          <p:nvPr/>
        </p:nvSpPr>
        <p:spPr>
          <a:xfrm>
            <a:off x="6258560" y="6917690"/>
            <a:ext cx="215900" cy="160020"/>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sz="1200">
              <a:latin typeface="Arial Narrow" panose="020B0606020202030204" pitchFamily="34" charset="0"/>
            </a:endParaRPr>
          </a:p>
        </p:txBody>
      </p:sp>
      <p:sp>
        <p:nvSpPr>
          <p:cNvPr id="221" name="Rectangle 109"/>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AwJQAA4xgAAIQmAADfGQAAEAAAACYAAAAIAAAA//////////8="/>
              </a:ext>
            </a:extLst>
          </p:cNvSpPr>
          <p:nvPr/>
        </p:nvSpPr>
        <p:spPr>
          <a:xfrm>
            <a:off x="6258560" y="7085330"/>
            <a:ext cx="215900" cy="160020"/>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sz="1200">
              <a:latin typeface="Arial Narrow" panose="020B0606020202030204" pitchFamily="34" charset="0"/>
            </a:endParaRPr>
          </a:p>
        </p:txBody>
      </p:sp>
      <p:sp>
        <p:nvSpPr>
          <p:cNvPr id="222" name="Rectangle 110"/>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AwJQAABRoAAIQmAAABGwAAEAAAACYAAAAIAAAA//////////8="/>
              </a:ext>
            </a:extLst>
          </p:cNvSpPr>
          <p:nvPr/>
        </p:nvSpPr>
        <p:spPr>
          <a:xfrm>
            <a:off x="6258560" y="7257415"/>
            <a:ext cx="215900" cy="160020"/>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sz="1200">
              <a:latin typeface="Arial Narrow" panose="020B0606020202030204" pitchFamily="34" charset="0"/>
            </a:endParaRPr>
          </a:p>
        </p:txBody>
      </p:sp>
      <p:sp>
        <p:nvSpPr>
          <p:cNvPr id="223" name="TextBox 111"/>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bJgAAjRcAABApAABBGQAAECAAACYAAAAIAAAA//////////8="/>
              </a:ext>
            </a:extLst>
          </p:cNvSpPr>
          <p:nvPr/>
        </p:nvSpPr>
        <p:spPr>
          <a:xfrm>
            <a:off x="6392545" y="6868160"/>
            <a:ext cx="480695" cy="276860"/>
          </a:xfrm>
          <a:prstGeom prst="rect">
            <a:avLst/>
          </a:prstGeom>
          <a:noFill/>
          <a:ln>
            <a:noFill/>
          </a:ln>
          <a:effectLst/>
        </p:spPr>
        <p:txBody>
          <a:bodyPr vert="horz" wrap="square" lIns="91440" tIns="45720" rIns="91440" bIns="45720" numCol="1" spcCol="215900" anchor="t"/>
          <a:lstStyle/>
          <a:p>
            <a:pPr>
              <a:defRPr lang="pt-PT"/>
            </a:pPr>
            <a:r>
              <a:rPr lang="en-GB" sz="1200" dirty="0">
                <a:latin typeface="Arial Narrow" pitchFamily="2" charset="0"/>
              </a:rPr>
              <a:t>Yes</a:t>
            </a:r>
            <a:endParaRPr lang="en-GB" sz="1200" i="1" dirty="0">
              <a:latin typeface="Arial Narrow" pitchFamily="2" charset="0"/>
            </a:endParaRPr>
          </a:p>
        </p:txBody>
      </p:sp>
      <p:sp>
        <p:nvSpPr>
          <p:cNvPr id="224" name="TextBox 112"/>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MJgAAfRgAAAApAAAxGgAAECAAACYAAAAIAAAA//////////8="/>
              </a:ext>
            </a:extLst>
          </p:cNvSpPr>
          <p:nvPr/>
        </p:nvSpPr>
        <p:spPr>
          <a:xfrm>
            <a:off x="6383020" y="7020560"/>
            <a:ext cx="480060" cy="276860"/>
          </a:xfrm>
          <a:prstGeom prst="rect">
            <a:avLst/>
          </a:prstGeom>
          <a:noFill/>
          <a:ln>
            <a:noFill/>
          </a:ln>
          <a:effectLst/>
        </p:spPr>
        <p:txBody>
          <a:bodyPr vert="horz" wrap="square" lIns="91440" tIns="45720" rIns="91440" bIns="45720" numCol="1" spcCol="215900" anchor="t"/>
          <a:lstStyle/>
          <a:p>
            <a:pPr>
              <a:defRPr lang="pt-PT"/>
            </a:pPr>
            <a:r>
              <a:rPr lang="en-GB" sz="1200" i="1" dirty="0" smtClean="0">
                <a:latin typeface="Arial Narrow" panose="020B0606020202030204" pitchFamily="34" charset="0"/>
              </a:rPr>
              <a:t>No</a:t>
            </a:r>
            <a:endParaRPr lang="en-GB" sz="1200" i="1" dirty="0">
              <a:latin typeface="Arial Narrow" panose="020B0606020202030204" pitchFamily="34" charset="0"/>
            </a:endParaRPr>
          </a:p>
        </p:txBody>
      </p:sp>
      <p:sp>
        <p:nvSpPr>
          <p:cNvPr id="225" name="TextBox 113"/>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HwAA9xcAAIslAACsGQAAECAAACYAAAAIAAAA//////////8="/>
              </a:ext>
            </a:extLst>
          </p:cNvSpPr>
          <p:nvPr/>
        </p:nvSpPr>
        <p:spPr>
          <a:xfrm>
            <a:off x="5210175" y="6935470"/>
            <a:ext cx="1090930" cy="277495"/>
          </a:xfrm>
          <a:prstGeom prst="rect">
            <a:avLst/>
          </a:prstGeom>
          <a:noFill/>
          <a:ln>
            <a:noFill/>
          </a:ln>
          <a:effectLst/>
        </p:spPr>
        <p:txBody>
          <a:bodyPr vert="horz" wrap="square" lIns="91440" tIns="45720" rIns="91440" bIns="45720" numCol="1" spcCol="215900" anchor="t"/>
          <a:lstStyle/>
          <a:p>
            <a:pPr algn="r">
              <a:defRPr lang="pt-PT"/>
            </a:pPr>
            <a:r>
              <a:rPr lang="en-US" sz="1200" i="1" dirty="0">
                <a:latin typeface="Arial Narrow" panose="020B0606020202030204" pitchFamily="34" charset="0"/>
              </a:rPr>
              <a:t>Gala Dinner</a:t>
            </a:r>
            <a:r>
              <a:rPr lang="pt-PT" sz="1200" dirty="0" smtClean="0">
                <a:latin typeface="Arial Narrow" panose="020B0606020202030204" pitchFamily="34" charset="0"/>
              </a:rPr>
              <a:t>:</a:t>
            </a:r>
            <a:endParaRPr lang="pt-PT" sz="1200" dirty="0">
              <a:latin typeface="Arial Narrow" panose="020B0606020202030204" pitchFamily="34" charset="0"/>
            </a:endParaRPr>
          </a:p>
        </p:txBody>
      </p:sp>
      <p:sp>
        <p:nvSpPr>
          <p:cNvPr id="226" name="TextBox 114"/>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CuIQAAoxkAAKslAABYGwAAECAAACYAAAAIAAAA//////////8="/>
              </a:ext>
            </a:extLst>
          </p:cNvSpPr>
          <p:nvPr/>
        </p:nvSpPr>
        <p:spPr>
          <a:xfrm>
            <a:off x="5673090" y="7187565"/>
            <a:ext cx="648335" cy="277495"/>
          </a:xfrm>
          <a:prstGeom prst="rect">
            <a:avLst/>
          </a:prstGeom>
          <a:noFill/>
          <a:ln>
            <a:noFill/>
          </a:ln>
          <a:effectLst/>
        </p:spPr>
        <p:txBody>
          <a:bodyPr vert="horz" wrap="square" lIns="91440" tIns="45720" rIns="91440" bIns="45720" numCol="1" spcCol="215900" anchor="t"/>
          <a:lstStyle/>
          <a:p>
            <a:pPr algn="r">
              <a:defRPr lang="pt-PT"/>
            </a:pPr>
            <a:r>
              <a:rPr lang="en-GB" sz="1200" dirty="0" err="1" smtClean="0">
                <a:latin typeface="Arial Narrow" panose="020B0606020202030204" pitchFamily="34" charset="0"/>
              </a:rPr>
              <a:t>Nr</a:t>
            </a:r>
            <a:r>
              <a:rPr lang="en-GB" sz="1200" dirty="0" smtClean="0">
                <a:latin typeface="Arial Narrow" panose="020B0606020202030204" pitchFamily="34" charset="0"/>
              </a:rPr>
              <a:t> </a:t>
            </a:r>
            <a:r>
              <a:rPr lang="en-GB" sz="1200" dirty="0" err="1" smtClean="0">
                <a:latin typeface="Arial Narrow" panose="020B0606020202030204" pitchFamily="34" charset="0"/>
              </a:rPr>
              <a:t>Pax</a:t>
            </a:r>
            <a:r>
              <a:rPr lang="en-GB" sz="1200" dirty="0" smtClean="0">
                <a:latin typeface="Arial Narrow" panose="020B0606020202030204" pitchFamily="34" charset="0"/>
              </a:rPr>
              <a:t>:</a:t>
            </a:r>
            <a:endParaRPr lang="en-GB" sz="1200" dirty="0">
              <a:latin typeface="Arial Narrow" panose="020B0606020202030204" pitchFamily="34" charset="0"/>
            </a:endParaRPr>
          </a:p>
        </p:txBody>
      </p:sp>
      <p:sp>
        <p:nvSpPr>
          <p:cNvPr id="227" name="Retângulo17"/>
          <p:cNvSpPr>
            <a:spLocks noChangeArrowheads="1"/>
          </p:cNvSpPr>
          <p:nvPr/>
        </p:nvSpPr>
        <p:spPr bwMode="auto">
          <a:xfrm rot="16200003">
            <a:off x="5759076" y="6850758"/>
            <a:ext cx="1964171" cy="202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defRPr/>
            </a:pPr>
            <a:r>
              <a:rPr lang="pt-PT" altLang="pt-PT" sz="1200" i="1" dirty="0" smtClean="0">
                <a:solidFill>
                  <a:schemeClr val="bg1">
                    <a:lumMod val="85000"/>
                  </a:schemeClr>
                </a:solidFill>
                <a:latin typeface="Arial Narrow" panose="020B0606020202030204" pitchFamily="34" charset="0"/>
                <a:cs typeface="Arial" charset="0"/>
              </a:rPr>
              <a:t>www.basaltconference.com</a:t>
            </a:r>
            <a:endParaRPr lang="pt-PT" altLang="pt-PT" sz="1200" i="1" dirty="0" smtClean="0">
              <a:solidFill>
                <a:schemeClr val="bg1">
                  <a:lumMod val="85000"/>
                </a:schemeClr>
              </a:solidFill>
              <a:latin typeface="Arial Narrow" panose="020B0606020202030204" pitchFamily="34" charset="0"/>
              <a:cs typeface="Arial" charset="0"/>
            </a:endParaRPr>
          </a:p>
        </p:txBody>
      </p:sp>
      <p:sp>
        <p:nvSpPr>
          <p:cNvPr id="228" name="Retângulo17"/>
          <p:cNvSpPr>
            <a:spLocks noChangeArrowheads="1"/>
          </p:cNvSpPr>
          <p:nvPr/>
        </p:nvSpPr>
        <p:spPr bwMode="auto">
          <a:xfrm rot="16200003">
            <a:off x="5698231" y="1312142"/>
            <a:ext cx="2068079" cy="188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defRPr/>
            </a:pPr>
            <a:r>
              <a:rPr lang="pt-PT" altLang="pt-PT" sz="1200" i="1" dirty="0" smtClean="0">
                <a:solidFill>
                  <a:schemeClr val="bg1">
                    <a:lumMod val="85000"/>
                  </a:schemeClr>
                </a:solidFill>
                <a:latin typeface="Arial Narrow" panose="020B0606020202030204" pitchFamily="34" charset="0"/>
                <a:cs typeface="Arial" charset="0"/>
              </a:rPr>
              <a:t>events@basaltconference.com</a:t>
            </a:r>
          </a:p>
        </p:txBody>
      </p:sp>
      <p:sp>
        <p:nvSpPr>
          <p:cNvPr id="129" name="Retângulo14"/>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pAQAA4h4AAOIGAACWIAAAECAAACYAAAAIAAAA//////////8="/>
              </a:ext>
            </a:extLst>
          </p:cNvSpPr>
          <p:nvPr/>
        </p:nvSpPr>
        <p:spPr>
          <a:xfrm>
            <a:off x="21880" y="4760085"/>
            <a:ext cx="930275" cy="276860"/>
          </a:xfrm>
          <a:prstGeom prst="rect">
            <a:avLst/>
          </a:prstGeom>
          <a:noFill/>
          <a:ln>
            <a:noFill/>
          </a:ln>
          <a:effectLst/>
        </p:spPr>
        <p:txBody>
          <a:bodyPr vert="horz" wrap="square" lIns="91440" tIns="45720" rIns="91440" bIns="45720" numCol="1" spcCol="215900" anchor="t"/>
          <a:lstStyle/>
          <a:p>
            <a:pPr algn="r">
              <a:defRPr lang="pt-PT"/>
            </a:pPr>
            <a:r>
              <a:rPr lang="pt-PT" sz="1200" i="1" dirty="0" smtClean="0">
                <a:latin typeface="Arial Narrow" pitchFamily="2" charset="0"/>
                <a:ea typeface="Calibri" pitchFamily="2" charset="0"/>
                <a:cs typeface="Calibri" pitchFamily="2" charset="0"/>
              </a:rPr>
              <a:t>Panel</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p:txBody>
      </p:sp>
      <p:sp>
        <p:nvSpPr>
          <p:cNvPr id="131" name="TextBox 76"/>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DiBgAA0x0AALUNAAAtIgAAECAAACYAAAAIAAAA//////////8="/>
              </a:ext>
            </a:extLst>
          </p:cNvSpPr>
          <p:nvPr/>
        </p:nvSpPr>
        <p:spPr>
          <a:xfrm>
            <a:off x="1600490" y="4843819"/>
            <a:ext cx="688815" cy="265259"/>
          </a:xfrm>
          <a:prstGeom prst="rect">
            <a:avLst/>
          </a:prstGeom>
          <a:noFill/>
          <a:ln>
            <a:noFill/>
          </a:ln>
          <a:effectLst/>
        </p:spPr>
        <p:txBody>
          <a:bodyPr vert="horz" wrap="square" lIns="91440" tIns="45720" rIns="91440" bIns="45720" numCol="1" spcCol="215900" anchor="t"/>
          <a:lstStyle/>
          <a:p>
            <a:pPr algn="r">
              <a:lnSpc>
                <a:spcPts val="1600"/>
              </a:lnSpc>
              <a:defRPr lang="pt-PT"/>
            </a:pPr>
            <a:r>
              <a:rPr lang="pt-PT" sz="1200" dirty="0" smtClean="0">
                <a:latin typeface="Arial Narrow" pitchFamily="2" charset="0"/>
                <a:ea typeface="Calibri" pitchFamily="2" charset="0"/>
                <a:cs typeface="Calibri" pitchFamily="2" charset="0"/>
              </a:rPr>
              <a:t>Painel</a:t>
            </a:r>
            <a:r>
              <a:rPr lang="en-GB" sz="1200" dirty="0" smtClean="0">
                <a:latin typeface="Arial Narrow" pitchFamily="2" charset="0"/>
                <a:ea typeface="Calibri" pitchFamily="2" charset="0"/>
                <a:cs typeface="Calibri" pitchFamily="2" charset="0"/>
              </a:rPr>
              <a:t> </a:t>
            </a:r>
            <a:r>
              <a:rPr lang="en-GB" sz="1200" dirty="0" smtClean="0">
                <a:latin typeface="Arial Narrow" pitchFamily="2" charset="0"/>
                <a:ea typeface="Calibri" pitchFamily="2" charset="0"/>
                <a:cs typeface="Calibri" pitchFamily="2" charset="0"/>
              </a:rPr>
              <a:t>II:</a:t>
            </a:r>
            <a:endParaRPr lang="en-GB" sz="1200" dirty="0">
              <a:latin typeface="Arial Narrow" pitchFamily="2" charset="0"/>
              <a:ea typeface="Calibri" pitchFamily="2" charset="0"/>
              <a:cs typeface="Calibri" pitchFamily="2" charset="0"/>
            </a:endParaRPr>
          </a:p>
          <a:p>
            <a:pPr algn="r">
              <a:lnSpc>
                <a:spcPts val="1600"/>
              </a:lnSpc>
              <a:defRPr lang="pt-PT"/>
            </a:pPr>
            <a:endParaRPr lang="en-GB" sz="1200" dirty="0">
              <a:latin typeface="Arial Narrow" pitchFamily="2" charset="0"/>
              <a:ea typeface="Calibri" pitchFamily="2" charset="0"/>
              <a:cs typeface="Calibri" pitchFamily="2" charset="0"/>
            </a:endParaRPr>
          </a:p>
        </p:txBody>
      </p:sp>
      <p:sp>
        <p:nvSpPr>
          <p:cNvPr id="132" name="Left Brace 81"/>
          <p:cNvSpPr>
            <a:extLst>
              <a:ext uri="smNativeData">
                <pr:smNativeData xmlns:pr="smNativeData" xmlns:p14="http://schemas.microsoft.com/office/powerpoint/2010/main" xmlns="" val="SMDATA_13_tpWbXRMAAAAlAAAAggAAAA0AAAAAkAAAAEgAAACQAAAASAAAAAAAAAABAAAAAAAAAAEAAABQAAAAq0FNxLnH7z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l9vA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8A////AQAAAAAAAAAAAAAAAAAAAAAAAAAAAAAAAAAAAAAAAAAASX28AH9/fwDu7OEDzMzMAMDA/wB/f38AAAAAAAAAAAAAAAAAAAAAAAAAAAAhAAAAGAAAABQAAACgBwAAHR0AAOEHAABRIwAAEAAAACYAAAAIAAAA//////////8="/>
              </a:ext>
            </a:extLst>
          </p:cNvSpPr>
          <p:nvPr/>
        </p:nvSpPr>
        <p:spPr>
          <a:xfrm>
            <a:off x="1211235" y="4784850"/>
            <a:ext cx="41275" cy="265539"/>
          </a:xfrm>
          <a:prstGeom prst="leftBrace">
            <a:avLst>
              <a:gd name="adj1" fmla="val 172"/>
              <a:gd name="adj2" fmla="val 50000"/>
            </a:avLst>
          </a:prstGeom>
          <a:noFill/>
          <a:ln w="9525" cap="flat" cmpd="sng" algn="ctr">
            <a:solidFill>
              <a:srgbClr val="497DBC"/>
            </a:solidFill>
            <a:prstDash val="solid"/>
            <a:headEnd type="none"/>
            <a:tailEnd type="none"/>
          </a:ln>
          <a:effectLst/>
        </p:spPr>
        <p:txBody>
          <a:bodyPr vert="horz" wrap="square" lIns="91440" tIns="45720" rIns="91440" bIns="45720" numCol="1" spcCol="215900" anchor="ctr"/>
          <a:lstStyle/>
          <a:p>
            <a:pPr algn="ctr">
              <a:defRPr lang="pt-PT">
                <a:solidFill>
                  <a:schemeClr val="tx1"/>
                </a:solidFill>
                <a:latin typeface="Calibri" pitchFamily="2" charset="0"/>
                <a:ea typeface="Calibri" pitchFamily="2" charset="0"/>
                <a:cs typeface="Calibri" pitchFamily="2" charset="0"/>
              </a:defRPr>
            </a:pPr>
            <a:endParaRPr lang="en-GB"/>
          </a:p>
        </p:txBody>
      </p:sp>
      <p:sp>
        <p:nvSpPr>
          <p:cNvPr id="133" name="Forma automática2"/>
          <p:cNvSpPr>
            <a:extLst>
              <a:ext uri="smNativeData">
                <pr:smNativeData xmlns:pr="smNativeData" xmlns:p14="http://schemas.microsoft.com/office/powerpoint/2010/main" xmlns="" val="SMDATA_13_tpWbXRMAAAAlAAAAgwAAAA0AAAAAkAAAAEgAAACQAAAASAAAAAAAAAABAAAAAAAAAAEAAABQAAAASBhUr8vJ7z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l9vA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FIAZQAMAAAAEAAAAAAAAAAAAAAAAAAAAAAAAAAeAAAAaAAAAAAAAAAAAAAAAAAAAAAAAAAAAAAAECcAABAnAAAAAAAAAAAAAAAAAAAAAAAAAAAAAAAAAAAAAAAAAAAAABQAAAAAAAAAwMD/AAAAAABkAAAAMgAAAAAAAABkAAAAAAAAAH9/fwAKAAAAHwAAAFQAAAD///8A////AQAAAAAAAAAAAAAAAAAAAAAAAAAAAAAAAAAAAAAAAAAASX28AH9/fwDu7OEDzMzMAMDA/wB/f38AAAAAAAAAAAAAAAAAAAAAAAAAAAAhAAAAGAAAABQAAABLGAAA/hwAAIwYAABvIwAAEAAAACYAAAAIAAAA//////////8="/>
              </a:ext>
            </a:extLst>
          </p:cNvSpPr>
          <p:nvPr/>
        </p:nvSpPr>
        <p:spPr>
          <a:xfrm>
            <a:off x="3972215" y="4718846"/>
            <a:ext cx="41275" cy="340156"/>
          </a:xfrm>
          <a:prstGeom prst="rightBrace">
            <a:avLst>
              <a:gd name="adj1" fmla="val 165"/>
              <a:gd name="adj2" fmla="val 50000"/>
            </a:avLst>
          </a:prstGeom>
          <a:noFill/>
          <a:ln w="9525" cap="flat" cmpd="sng" algn="ctr">
            <a:solidFill>
              <a:srgbClr val="497DBC"/>
            </a:solidFill>
            <a:prstDash val="solid"/>
            <a:headEnd type="none"/>
            <a:tailEnd type="none"/>
          </a:ln>
          <a:effectLst/>
        </p:spPr>
        <p:txBody>
          <a:bodyPr vert="horz" wrap="square" lIns="91440" tIns="45720" rIns="91440" bIns="45720" numCol="1" spcCol="215900" anchor="ctr"/>
          <a:lstStyle/>
          <a:p>
            <a:pPr algn="ctr">
              <a:defRPr lang="pt-PT">
                <a:solidFill>
                  <a:schemeClr val="tx1"/>
                </a:solidFill>
                <a:latin typeface="Calibri" pitchFamily="2" charset="0"/>
                <a:ea typeface="Calibri" pitchFamily="2" charset="0"/>
                <a:cs typeface="Calibri" pitchFamily="2" charset="0"/>
              </a:defRPr>
            </a:pPr>
            <a:endParaRPr lang="en-GB" sz="1200">
              <a:latin typeface="Arial Narrow" panose="020B0606020202030204" pitchFamily="34" charset="0"/>
            </a:endParaRPr>
          </a:p>
        </p:txBody>
      </p:sp>
      <p:sp>
        <p:nvSpPr>
          <p:cNvPr id="134" name="Retângulo25"/>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D2EgAAFh4AAOsWAAAPIgAAECAAACYAAAAIAAAA//////////8="/>
              </a:ext>
            </a:extLst>
          </p:cNvSpPr>
          <p:nvPr/>
        </p:nvSpPr>
        <p:spPr>
          <a:xfrm>
            <a:off x="3120680" y="4844283"/>
            <a:ext cx="643255" cy="310515"/>
          </a:xfrm>
          <a:prstGeom prst="rect">
            <a:avLst/>
          </a:prstGeom>
          <a:noFill/>
          <a:ln>
            <a:noFill/>
          </a:ln>
          <a:effectLst/>
        </p:spPr>
        <p:txBody>
          <a:bodyPr vert="horz" wrap="square" lIns="91440" tIns="45720" rIns="91440" bIns="45720" numCol="1" spcCol="215900" anchor="t"/>
          <a:lstStyle/>
          <a:p>
            <a:pPr algn="r">
              <a:defRPr lang="pt-PT"/>
            </a:pPr>
            <a:r>
              <a:rPr lang="en-GB" sz="1200" dirty="0" err="1" smtClean="0">
                <a:latin typeface="Arial Narrow" pitchFamily="2" charset="0"/>
              </a:rPr>
              <a:t>Nr</a:t>
            </a:r>
            <a:r>
              <a:rPr lang="en-GB" sz="1200" dirty="0" smtClean="0">
                <a:latin typeface="Arial Narrow" pitchFamily="2" charset="0"/>
              </a:rPr>
              <a:t> </a:t>
            </a:r>
            <a:r>
              <a:rPr lang="en-GB" sz="1200" dirty="0" err="1" smtClean="0">
                <a:latin typeface="Arial Narrow" pitchFamily="2" charset="0"/>
              </a:rPr>
              <a:t>Pax</a:t>
            </a:r>
            <a:r>
              <a:rPr lang="en-GB" sz="1200" dirty="0" smtClean="0">
                <a:latin typeface="Arial Narrow" pitchFamily="2" charset="0"/>
              </a:rPr>
              <a:t>:</a:t>
            </a:r>
            <a:endParaRPr lang="en-GB" sz="1200" dirty="0">
              <a:latin typeface="Arial Narrow" pitchFamily="2" charset="0"/>
              <a:ea typeface="Calibri" pitchFamily="2" charset="0"/>
              <a:cs typeface="Calibri" pitchFamily="2" charset="0"/>
            </a:endParaRPr>
          </a:p>
        </p:txBody>
      </p:sp>
      <p:sp>
        <p:nvSpPr>
          <p:cNvPr id="144" name="Rectangle 77"/>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bFgAAgR4AAAgYAACOHwAAEAAAACYAAAAIAAAA//////////8="/>
              </a:ext>
            </a:extLst>
          </p:cNvSpPr>
          <p:nvPr/>
        </p:nvSpPr>
        <p:spPr>
          <a:xfrm>
            <a:off x="3705515" y="4912228"/>
            <a:ext cx="231775" cy="17081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45" name="Retângulo6"/>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22790" y="4907148"/>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46" name="Retângulo6"/>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02238" y="4477131"/>
            <a:ext cx="23114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47" name="Rectangle 73"/>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jFgAAOhkAAA8YAAA3GgAAEAAAACYAAAAIAAAA//////////8="/>
              </a:ext>
            </a:extLst>
          </p:cNvSpPr>
          <p:nvPr/>
        </p:nvSpPr>
        <p:spPr>
          <a:xfrm>
            <a:off x="3689408" y="4462145"/>
            <a:ext cx="23114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1780" y="123190"/>
            <a:ext cx="1536065" cy="384016"/>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11" descr="Resultado de imagem para Laboratório de investigação"/>
          <p:cNvSpPr>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n9/fwDu7OEDzMzMAMDA/wB/f38AAAAAAAAAAAAAAAAAAAAAAAAAAAAhAAAAGAAAABQAAAD1AAAAHP///9UCAAD8AAAAEAAAACYAAAAIAAAA//////////8="/>
              </a:ext>
            </a:extLst>
          </p:cNvSpPr>
          <p:nvPr/>
        </p:nvSpPr>
        <p:spPr>
          <a:xfrm>
            <a:off x="155575" y="-144780"/>
            <a:ext cx="304800" cy="304800"/>
          </a:xfrm>
          <a:prstGeom prst="rect">
            <a:avLst/>
          </a:prstGeom>
          <a:noFill/>
          <a:ln>
            <a:noFill/>
          </a:ln>
          <a:effectLst/>
        </p:spPr>
        <p:txBody>
          <a:bodyPr vert="horz" wrap="square" lIns="91440" tIns="45720" rIns="91440" bIns="45720" numCol="1" spcCol="215900" anchor="t"/>
          <a:lstStyle/>
          <a:p>
            <a:pPr marL="0" marR="0" indent="0" algn="l" defTabSz="914400">
              <a:lnSpc>
                <a:spcPct val="100000"/>
              </a:lnSpc>
              <a:spcBef>
                <a:spcPts val="0"/>
              </a:spcBef>
              <a:spcAft>
                <a:spcPts val="0"/>
              </a:spcAft>
              <a:buNone/>
              <a:tabLst/>
              <a:defRPr lang="pt-PT">
                <a:solidFill>
                  <a:srgbClr val="000000"/>
                </a:solidFill>
              </a:defRPr>
            </a:pPr>
            <a:endParaRPr lang="pt-PT">
              <a:latin typeface="Franklin Gothic Book" pitchFamily="2" charset="0"/>
              <a:ea typeface="Calibri" pitchFamily="2" charset="0"/>
              <a:cs typeface="Calibri" pitchFamily="2" charset="0"/>
            </a:endParaRPr>
          </a:p>
        </p:txBody>
      </p:sp>
      <p:sp>
        <p:nvSpPr>
          <p:cNvPr id="129" name="AutoShape 13" descr="Resultado de imagem para Laboratório de investigação"/>
          <p:cNvSpPr>
            <a:spLocks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endParaRPr lang="pt-PT" altLang="pt-PT">
              <a:solidFill>
                <a:srgbClr val="000000"/>
              </a:solidFill>
              <a:latin typeface="Franklin Gothic Book" pitchFamily="34" charset="0"/>
            </a:endParaRPr>
          </a:p>
        </p:txBody>
      </p:sp>
      <p:sp>
        <p:nvSpPr>
          <p:cNvPr id="130" name="Retângulo17"/>
          <p:cNvSpPr>
            <a:spLocks noChangeArrowheads="1"/>
          </p:cNvSpPr>
          <p:nvPr/>
        </p:nvSpPr>
        <p:spPr bwMode="auto">
          <a:xfrm rot="16200003">
            <a:off x="5638007" y="6809581"/>
            <a:ext cx="2160588" cy="26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defRPr/>
            </a:pPr>
            <a:r>
              <a:rPr lang="pt-PT" altLang="pt-PT" sz="1200" i="1" dirty="0" smtClean="0">
                <a:solidFill>
                  <a:schemeClr val="bg1">
                    <a:lumMod val="85000"/>
                  </a:schemeClr>
                </a:solidFill>
                <a:latin typeface="Arial Narrow" panose="020B0606020202030204" pitchFamily="34" charset="0"/>
                <a:cs typeface="Arial" charset="0"/>
              </a:rPr>
              <a:t>www.basaltconference.com</a:t>
            </a:r>
          </a:p>
        </p:txBody>
      </p:sp>
      <p:sp>
        <p:nvSpPr>
          <p:cNvPr id="131" name="Retângulo17"/>
          <p:cNvSpPr>
            <a:spLocks noChangeArrowheads="1"/>
          </p:cNvSpPr>
          <p:nvPr/>
        </p:nvSpPr>
        <p:spPr bwMode="auto">
          <a:xfrm rot="16200003">
            <a:off x="5587207" y="1258094"/>
            <a:ext cx="2274887"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defRPr/>
            </a:pPr>
            <a:r>
              <a:rPr lang="pt-PT" altLang="pt-PT" sz="1200" i="1" dirty="0" smtClean="0">
                <a:solidFill>
                  <a:schemeClr val="bg1">
                    <a:lumMod val="85000"/>
                  </a:schemeClr>
                </a:solidFill>
                <a:latin typeface="Arial Narrow" panose="020B0606020202030204" pitchFamily="34" charset="0"/>
                <a:cs typeface="Arial" charset="0"/>
              </a:rPr>
              <a:t>events@basaltconference.com</a:t>
            </a:r>
          </a:p>
        </p:txBody>
      </p:sp>
      <p:sp>
        <p:nvSpPr>
          <p:cNvPr id="133" name="Retângulo3"/>
          <p:cNvSpPr>
            <a:spLocks noChangeArrowheads="1"/>
          </p:cNvSpPr>
          <p:nvPr/>
        </p:nvSpPr>
        <p:spPr bwMode="auto">
          <a:xfrm>
            <a:off x="200025" y="553720"/>
            <a:ext cx="6518276" cy="850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just"/>
            <a:r>
              <a:rPr lang="fr-FR" sz="1200" i="1" dirty="0">
                <a:solidFill>
                  <a:schemeClr val="accent6">
                    <a:lumMod val="60000"/>
                    <a:lumOff val="40000"/>
                  </a:schemeClr>
                </a:solidFill>
                <a:latin typeface="AR JULIAN" panose="02000000000000000000" pitchFamily="2" charset="0"/>
              </a:rPr>
              <a:t>USEFUL </a:t>
            </a:r>
            <a:r>
              <a:rPr lang="fr-FR" sz="1200" i="1" dirty="0" smtClean="0">
                <a:solidFill>
                  <a:schemeClr val="accent6">
                    <a:lumMod val="60000"/>
                    <a:lumOff val="40000"/>
                  </a:schemeClr>
                </a:solidFill>
                <a:latin typeface="AR JULIAN" panose="02000000000000000000" pitchFamily="2" charset="0"/>
              </a:rPr>
              <a:t>INFORMATION</a:t>
            </a:r>
            <a:r>
              <a:rPr lang="pt-PT" altLang="pt-PT" sz="1200" i="1" dirty="0" smtClean="0">
                <a:solidFill>
                  <a:schemeClr val="accent6">
                    <a:lumMod val="60000"/>
                    <a:lumOff val="40000"/>
                  </a:schemeClr>
                </a:solidFill>
                <a:latin typeface="AR JULIAN" panose="02000000000000000000" pitchFamily="2" charset="0"/>
                <a:cs typeface="Arial" charset="0"/>
              </a:rPr>
              <a:t>:</a:t>
            </a:r>
            <a:endParaRPr lang="pt-PT" altLang="pt-PT" sz="1200" i="1" dirty="0">
              <a:solidFill>
                <a:schemeClr val="accent6">
                  <a:lumMod val="60000"/>
                  <a:lumOff val="40000"/>
                </a:schemeClr>
              </a:solidFill>
              <a:latin typeface="AR JULIAN" panose="02000000000000000000" pitchFamily="2" charset="0"/>
            </a:endParaRPr>
          </a:p>
          <a:p>
            <a:pPr algn="just"/>
            <a:r>
              <a:rPr lang="pt-PT" altLang="pt-PT" sz="1200" dirty="0">
                <a:latin typeface="Arial Narrow" pitchFamily="34" charset="0"/>
              </a:rPr>
              <a:t> </a:t>
            </a:r>
          </a:p>
          <a:p>
            <a:pPr algn="just"/>
            <a:r>
              <a:rPr lang="pt-PT" altLang="pt-PT" sz="1200" dirty="0" smtClean="0">
                <a:solidFill>
                  <a:srgbClr val="92D050"/>
                </a:solidFill>
                <a:latin typeface="Arial Narrow" pitchFamily="34" charset="0"/>
              </a:rPr>
              <a:t>1. </a:t>
            </a:r>
            <a:r>
              <a:rPr lang="pt-PT" sz="1200" dirty="0" smtClean="0">
                <a:latin typeface="Arial Narrow" panose="020B0606020202030204" pitchFamily="34" charset="0"/>
              </a:rPr>
              <a:t>The </a:t>
            </a:r>
            <a:r>
              <a:rPr lang="pt-PT" sz="1200" dirty="0">
                <a:latin typeface="Arial Narrow" panose="020B0606020202030204" pitchFamily="34" charset="0"/>
              </a:rPr>
              <a:t>visa application is made via a platform made available on the Internet (www.ease.gov.cv). Exceptionally, it can be requested in Embassies, Consular Posts or upon arrival on national territory. The cost of Visa is paid directly to the competent authorities: € 30.00. If necessary, the Organization can assist the participants in the procedures for obtaining visas. </a:t>
            </a:r>
            <a:endParaRPr lang="pt-PT" sz="1200" dirty="0" smtClean="0">
              <a:latin typeface="Arial Narrow" panose="020B0606020202030204" pitchFamily="34" charset="0"/>
            </a:endParaRPr>
          </a:p>
          <a:p>
            <a:pPr algn="just"/>
            <a:endParaRPr lang="pt-PT" altLang="pt-PT" sz="1200" b="1" dirty="0" smtClean="0">
              <a:latin typeface="Arial Narrow" pitchFamily="34" charset="0"/>
            </a:endParaRPr>
          </a:p>
          <a:p>
            <a:pPr algn="just"/>
            <a:r>
              <a:rPr lang="pt-PT" altLang="pt-PT" sz="1200" b="1" dirty="0" smtClean="0">
                <a:solidFill>
                  <a:srgbClr val="92D050"/>
                </a:solidFill>
                <a:latin typeface="Arial Narrow" pitchFamily="34" charset="0"/>
              </a:rPr>
              <a:t>2</a:t>
            </a:r>
            <a:r>
              <a:rPr lang="pt-PT" altLang="pt-PT" sz="1200" b="1" dirty="0">
                <a:solidFill>
                  <a:srgbClr val="92D050"/>
                </a:solidFill>
                <a:latin typeface="Arial Narrow" pitchFamily="34" charset="0"/>
              </a:rPr>
              <a:t>. </a:t>
            </a:r>
            <a:r>
              <a:rPr lang="pt-PT" sz="1200" dirty="0">
                <a:latin typeface="Arial Narrow" panose="020B0606020202030204" pitchFamily="34" charset="0"/>
              </a:rPr>
              <a:t>The booking fee is non-refundable and may be deducted from the participation fee</a:t>
            </a:r>
            <a:r>
              <a:rPr lang="pt-PT" altLang="pt-PT" sz="1200" dirty="0" smtClean="0">
                <a:latin typeface="Arial Narrow" pitchFamily="34" charset="0"/>
              </a:rPr>
              <a:t>.</a:t>
            </a:r>
            <a:endParaRPr lang="pt-PT" altLang="pt-PT" sz="1200" dirty="0">
              <a:latin typeface="Arial Narrow" pitchFamily="34" charset="0"/>
            </a:endParaRPr>
          </a:p>
          <a:p>
            <a:endParaRPr lang="pt-PT" altLang="pt-PT" sz="1200" dirty="0">
              <a:latin typeface="Arial Narrow" pitchFamily="34" charset="0"/>
            </a:endParaRPr>
          </a:p>
          <a:p>
            <a:pPr algn="just"/>
            <a:r>
              <a:rPr lang="pt-PT" altLang="pt-PT" sz="1200" b="1" dirty="0">
                <a:solidFill>
                  <a:srgbClr val="92D050"/>
                </a:solidFill>
                <a:latin typeface="Arial Narrow" pitchFamily="34" charset="0"/>
              </a:rPr>
              <a:t>3. </a:t>
            </a:r>
            <a:r>
              <a:rPr lang="pt-PT" sz="1200" dirty="0">
                <a:latin typeface="Arial Narrow" panose="020B0606020202030204" pitchFamily="34" charset="0"/>
              </a:rPr>
              <a:t>A correctly registered participant (payment made), if he is not able to participate in the event, can transfer his registration to a third party. To this end, the replacement must be fully identified</a:t>
            </a:r>
            <a:r>
              <a:rPr lang="fr-FR" altLang="pt-PT" sz="1200" dirty="0" smtClean="0">
                <a:latin typeface="Arial Narrow" pitchFamily="34" charset="0"/>
              </a:rPr>
              <a:t>.</a:t>
            </a:r>
            <a:endParaRPr lang="pt-PT" altLang="pt-PT" sz="1200" dirty="0">
              <a:latin typeface="Arial Narrow" pitchFamily="34" charset="0"/>
            </a:endParaRPr>
          </a:p>
          <a:p>
            <a:endParaRPr lang="pt-PT" altLang="pt-PT" sz="1200" dirty="0">
              <a:latin typeface="Arial Narrow" pitchFamily="34" charset="0"/>
            </a:endParaRPr>
          </a:p>
          <a:p>
            <a:pPr algn="just"/>
            <a:r>
              <a:rPr lang="pt-PT" altLang="pt-PT" sz="1200" b="1" dirty="0">
                <a:solidFill>
                  <a:srgbClr val="92D050"/>
                </a:solidFill>
                <a:latin typeface="Arial Narrow" pitchFamily="34" charset="0"/>
              </a:rPr>
              <a:t>4. </a:t>
            </a:r>
            <a:r>
              <a:rPr lang="pt-PT" sz="1200" dirty="0">
                <a:latin typeface="Arial Narrow" panose="020B0606020202030204" pitchFamily="34" charset="0"/>
              </a:rPr>
              <a:t>The Organization has negotiated with its partners to offer event participants the best rates for hotels, flights and restaurants in Cape Verde</a:t>
            </a:r>
            <a:r>
              <a:rPr lang="pt-PT" altLang="pt-PT" sz="1200" dirty="0" smtClean="0">
                <a:latin typeface="Arial Narrow" pitchFamily="34" charset="0"/>
              </a:rPr>
              <a:t>.</a:t>
            </a:r>
            <a:endParaRPr lang="pt-PT" altLang="pt-PT" sz="1200" dirty="0">
              <a:latin typeface="Arial Narrow" pitchFamily="34" charset="0"/>
            </a:endParaRPr>
          </a:p>
          <a:p>
            <a:endParaRPr lang="pt-PT" altLang="pt-PT" sz="1200" dirty="0">
              <a:latin typeface="Arial Narrow" pitchFamily="34" charset="0"/>
            </a:endParaRPr>
          </a:p>
          <a:p>
            <a:pPr algn="just"/>
            <a:r>
              <a:rPr lang="pt-PT" altLang="pt-PT" sz="1200" b="1" dirty="0">
                <a:solidFill>
                  <a:srgbClr val="92D050"/>
                </a:solidFill>
                <a:latin typeface="Arial Narrow" pitchFamily="34" charset="0"/>
              </a:rPr>
              <a:t>5. </a:t>
            </a:r>
            <a:r>
              <a:rPr lang="pt-PT" sz="1200" dirty="0">
                <a:latin typeface="Arial Narrow" panose="020B0606020202030204" pitchFamily="34" charset="0"/>
              </a:rPr>
              <a:t>The price of the package presented corresponds to the participation of 1 Pax. For groups (minimum 10 people), official delegations or government entities, the Organization must be contacted for specific </a:t>
            </a:r>
            <a:r>
              <a:rPr lang="pt-PT" sz="1200" dirty="0" smtClean="0">
                <a:latin typeface="Arial Narrow" panose="020B0606020202030204" pitchFamily="34" charset="0"/>
              </a:rPr>
              <a:t>treatment.</a:t>
            </a:r>
            <a:endParaRPr lang="fr-FR" altLang="pt-PT" sz="1200" dirty="0">
              <a:latin typeface="Arial Narrow" pitchFamily="34" charset="0"/>
            </a:endParaRPr>
          </a:p>
          <a:p>
            <a:pPr algn="just"/>
            <a:endParaRPr lang="pt-PT" altLang="pt-PT" sz="1200" dirty="0">
              <a:latin typeface="Arial Narrow" pitchFamily="34" charset="0"/>
            </a:endParaRPr>
          </a:p>
          <a:p>
            <a:pPr algn="just"/>
            <a:r>
              <a:rPr lang="pt-PT" altLang="pt-PT" sz="1200" b="1" dirty="0">
                <a:solidFill>
                  <a:srgbClr val="92D050"/>
                </a:solidFill>
                <a:latin typeface="Arial Narrow" pitchFamily="34" charset="0"/>
              </a:rPr>
              <a:t>6. </a:t>
            </a:r>
            <a:r>
              <a:rPr lang="pt-PT" sz="1200" dirty="0">
                <a:latin typeface="Arial Narrow" panose="020B0606020202030204" pitchFamily="34" charset="0"/>
              </a:rPr>
              <a:t>The accommodation considered in this package is on the list of hotels included in the general event information</a:t>
            </a:r>
            <a:r>
              <a:rPr lang="fr-FR" altLang="pt-PT" sz="1200" dirty="0" smtClean="0">
                <a:latin typeface="Arial Narrow" pitchFamily="34" charset="0"/>
              </a:rPr>
              <a:t> </a:t>
            </a:r>
            <a:r>
              <a:rPr lang="fr-FR" altLang="pt-PT" sz="1200" dirty="0">
                <a:latin typeface="Arial Narrow" pitchFamily="34" charset="0"/>
              </a:rPr>
              <a:t>(https://www.basaltconference.com/e/hotels/).</a:t>
            </a:r>
          </a:p>
          <a:p>
            <a:pPr algn="just"/>
            <a:endParaRPr lang="pt-PT" altLang="pt-PT" sz="1200" dirty="0">
              <a:latin typeface="Arial Narrow" pitchFamily="34" charset="0"/>
            </a:endParaRPr>
          </a:p>
          <a:p>
            <a:pPr algn="just"/>
            <a:r>
              <a:rPr lang="pt-PT" altLang="pt-PT" sz="1200" b="1" dirty="0">
                <a:solidFill>
                  <a:schemeClr val="bg1"/>
                </a:solidFill>
                <a:latin typeface="Arial Narrow" pitchFamily="34" charset="0"/>
              </a:rPr>
              <a:t>7. </a:t>
            </a:r>
            <a:r>
              <a:rPr lang="pt-PT" sz="1200" dirty="0">
                <a:latin typeface="Arial Narrow" panose="020B0606020202030204" pitchFamily="34" charset="0"/>
              </a:rPr>
              <a:t>The detailed program is available at </a:t>
            </a:r>
            <a:r>
              <a:rPr lang="pt-PT" altLang="pt-PT" sz="1200" dirty="0" smtClean="0">
                <a:latin typeface="Arial Narrow" pitchFamily="34" charset="0"/>
              </a:rPr>
              <a:t>http</a:t>
            </a:r>
            <a:r>
              <a:rPr lang="pt-PT" altLang="pt-PT" sz="1200" dirty="0">
                <a:latin typeface="Arial Narrow" pitchFamily="34" charset="0"/>
              </a:rPr>
              <a:t>://</a:t>
            </a:r>
            <a:r>
              <a:rPr lang="pt-PT" altLang="pt-PT" sz="1200" dirty="0" smtClean="0">
                <a:latin typeface="Arial Narrow" pitchFamily="34" charset="0"/>
              </a:rPr>
              <a:t>www.basaltconference.com</a:t>
            </a:r>
            <a:r>
              <a:rPr lang="pt-PT" altLang="pt-PT" sz="1200" dirty="0">
                <a:latin typeface="Arial Narrow" pitchFamily="34" charset="0"/>
              </a:rPr>
              <a:t>/.</a:t>
            </a:r>
          </a:p>
          <a:p>
            <a:endParaRPr lang="pt-PT" altLang="pt-PT" sz="1200" dirty="0">
              <a:latin typeface="Arial Narrow" pitchFamily="34" charset="0"/>
            </a:endParaRPr>
          </a:p>
          <a:p>
            <a:pPr algn="just"/>
            <a:r>
              <a:rPr lang="pt-PT" altLang="pt-PT" sz="1200" b="1" dirty="0">
                <a:solidFill>
                  <a:schemeClr val="bg1"/>
                </a:solidFill>
                <a:latin typeface="Arial Narrow" pitchFamily="34" charset="0"/>
              </a:rPr>
              <a:t>8. </a:t>
            </a:r>
            <a:r>
              <a:rPr lang="pt-PT" sz="1200" dirty="0">
                <a:latin typeface="Arial Narrow" panose="020B0606020202030204" pitchFamily="34" charset="0"/>
              </a:rPr>
              <a:t>This package is intended for international participants</a:t>
            </a:r>
            <a:r>
              <a:rPr lang="pt-PT" altLang="pt-PT" sz="1200" dirty="0" smtClean="0">
                <a:latin typeface="Arial Narrow" pitchFamily="34" charset="0"/>
              </a:rPr>
              <a:t>.</a:t>
            </a:r>
            <a:endParaRPr lang="pt-PT" altLang="pt-PT" sz="1200" dirty="0">
              <a:latin typeface="Arial Narrow" pitchFamily="34" charset="0"/>
            </a:endParaRPr>
          </a:p>
          <a:p>
            <a:endParaRPr lang="pt-PT" altLang="pt-PT" sz="1200" dirty="0">
              <a:latin typeface="Arial Narrow" pitchFamily="34" charset="0"/>
            </a:endParaRPr>
          </a:p>
          <a:p>
            <a:pPr algn="just"/>
            <a:r>
              <a:rPr lang="pt-PT" altLang="pt-PT" sz="1200" b="1" dirty="0">
                <a:solidFill>
                  <a:schemeClr val="bg1"/>
                </a:solidFill>
                <a:latin typeface="Arial Narrow" pitchFamily="34" charset="0"/>
              </a:rPr>
              <a:t>9. </a:t>
            </a:r>
            <a:r>
              <a:rPr lang="pt-PT" sz="1200" dirty="0">
                <a:latin typeface="Arial Narrow" panose="020B0606020202030204" pitchFamily="34" charset="0"/>
              </a:rPr>
              <a:t>Any requested modification will be reflected in the price of the </a:t>
            </a:r>
            <a:r>
              <a:rPr lang="pt-PT" sz="1200" dirty="0" smtClean="0">
                <a:latin typeface="Arial Narrow" panose="020B0606020202030204" pitchFamily="34" charset="0"/>
              </a:rPr>
              <a:t>package</a:t>
            </a:r>
            <a:r>
              <a:rPr lang="pt-PT" altLang="pt-PT" sz="1200" dirty="0" smtClean="0">
                <a:latin typeface="Arial Narrow" pitchFamily="34" charset="0"/>
              </a:rPr>
              <a:t>.</a:t>
            </a:r>
            <a:r>
              <a:rPr lang="pt-PT" altLang="pt-PT" sz="1200" dirty="0">
                <a:latin typeface="Arial Narrow" pitchFamily="34" charset="0"/>
              </a:rPr>
              <a:t> </a:t>
            </a:r>
          </a:p>
          <a:p>
            <a:endParaRPr lang="pt-PT" altLang="pt-PT" sz="1200" dirty="0">
              <a:latin typeface="Arial Narrow" pitchFamily="34" charset="0"/>
            </a:endParaRPr>
          </a:p>
          <a:p>
            <a:pPr algn="just"/>
            <a:r>
              <a:rPr lang="pt-PT" altLang="pt-PT" sz="1200" dirty="0">
                <a:solidFill>
                  <a:schemeClr val="bg1"/>
                </a:solidFill>
                <a:latin typeface="Arial Narrow" pitchFamily="34" charset="0"/>
              </a:rPr>
              <a:t>10. </a:t>
            </a:r>
            <a:r>
              <a:rPr lang="pt-PT" sz="1200" dirty="0">
                <a:latin typeface="Arial Narrow" panose="020B0606020202030204" pitchFamily="34" charset="0"/>
              </a:rPr>
              <a:t>In cases where the official air carrier does not serve the planned route, the Organization can help for organizing the trip with another line</a:t>
            </a:r>
            <a:r>
              <a:rPr lang="fr-FR" altLang="pt-PT" sz="1200" dirty="0" smtClean="0">
                <a:latin typeface="Arial Narrow" pitchFamily="34" charset="0"/>
              </a:rPr>
              <a:t>.</a:t>
            </a:r>
            <a:endParaRPr lang="pt-PT" altLang="pt-PT" sz="1200" dirty="0">
              <a:latin typeface="Arial Narrow" pitchFamily="34" charset="0"/>
            </a:endParaRPr>
          </a:p>
          <a:p>
            <a:pPr algn="just"/>
            <a:endParaRPr lang="pt-PT" altLang="pt-PT" sz="1200" dirty="0">
              <a:latin typeface="Arial Narrow" pitchFamily="34" charset="0"/>
            </a:endParaRPr>
          </a:p>
          <a:p>
            <a:pPr algn="just"/>
            <a:r>
              <a:rPr lang="pt-PT" sz="1200" i="1" dirty="0">
                <a:solidFill>
                  <a:schemeClr val="accent6">
                    <a:lumMod val="60000"/>
                    <a:lumOff val="40000"/>
                  </a:schemeClr>
                </a:solidFill>
                <a:latin typeface="AR JULIAN" panose="02000000000000000000" pitchFamily="2" charset="0"/>
              </a:rPr>
              <a:t>REGISTRATION </a:t>
            </a:r>
            <a:r>
              <a:rPr lang="pt-PT" sz="1200" i="1" dirty="0" smtClean="0">
                <a:solidFill>
                  <a:schemeClr val="accent6">
                    <a:lumMod val="60000"/>
                    <a:lumOff val="40000"/>
                  </a:schemeClr>
                </a:solidFill>
                <a:latin typeface="AR JULIAN" panose="02000000000000000000" pitchFamily="2" charset="0"/>
              </a:rPr>
              <a:t>INSTRUCTIONS</a:t>
            </a:r>
            <a:r>
              <a:rPr lang="pt-PT" altLang="pt-PT" sz="1200" i="1" dirty="0" smtClean="0">
                <a:solidFill>
                  <a:srgbClr val="339966"/>
                </a:solidFill>
                <a:latin typeface="Arial Narrow" panose="020B0606020202030204" pitchFamily="34" charset="0"/>
              </a:rPr>
              <a:t>::</a:t>
            </a:r>
            <a:endParaRPr lang="pt-PT" altLang="pt-PT" sz="1200" i="1" dirty="0">
              <a:solidFill>
                <a:srgbClr val="339966"/>
              </a:solidFill>
              <a:latin typeface="Arial Narrow" panose="020B0606020202030204" pitchFamily="34" charset="0"/>
            </a:endParaRPr>
          </a:p>
          <a:p>
            <a:pPr algn="just"/>
            <a:r>
              <a:rPr lang="pt-PT" altLang="pt-PT" sz="1200" b="1" dirty="0">
                <a:solidFill>
                  <a:schemeClr val="bg1"/>
                </a:solidFill>
                <a:latin typeface="Arial Narrow" pitchFamily="34" charset="0"/>
              </a:rPr>
              <a:t>1. </a:t>
            </a:r>
            <a:r>
              <a:rPr lang="pt-PT" sz="1200" dirty="0">
                <a:latin typeface="Arial Narrow" panose="020B0606020202030204" pitchFamily="34" charset="0"/>
              </a:rPr>
              <a:t>The participant must complete the online form (https://</a:t>
            </a:r>
            <a:r>
              <a:rPr lang="pt-PT" sz="1200" dirty="0" smtClean="0">
                <a:latin typeface="Arial Narrow" panose="020B0606020202030204" pitchFamily="34" charset="0"/>
              </a:rPr>
              <a:t>www.basaltconference.com/register/bc/), </a:t>
            </a:r>
            <a:r>
              <a:rPr lang="pt-PT" sz="1200" dirty="0">
                <a:latin typeface="Arial Narrow" panose="020B0606020202030204" pitchFamily="34" charset="0"/>
              </a:rPr>
              <a:t>indicate the reference of the chosen package, attach the payment receipt and submit it</a:t>
            </a:r>
            <a:r>
              <a:rPr lang="fr-FR" altLang="pt-PT" sz="1200" dirty="0" smtClean="0">
                <a:latin typeface="Arial Narrow" pitchFamily="34" charset="0"/>
              </a:rPr>
              <a:t>.</a:t>
            </a:r>
            <a:endParaRPr lang="fr-FR" altLang="pt-PT" sz="1200" dirty="0">
              <a:latin typeface="Arial Narrow" pitchFamily="34" charset="0"/>
            </a:endParaRPr>
          </a:p>
          <a:p>
            <a:pPr algn="just"/>
            <a:endParaRPr lang="pt-PT" altLang="pt-PT" sz="1200" dirty="0">
              <a:latin typeface="Arial Narrow" pitchFamily="34" charset="0"/>
            </a:endParaRPr>
          </a:p>
          <a:p>
            <a:pPr algn="just"/>
            <a:r>
              <a:rPr lang="pt-PT" altLang="pt-PT" sz="1200" b="1" dirty="0">
                <a:solidFill>
                  <a:schemeClr val="bg1"/>
                </a:solidFill>
                <a:latin typeface="Arial Narrow" pitchFamily="34" charset="0"/>
              </a:rPr>
              <a:t>2. </a:t>
            </a:r>
            <a:r>
              <a:rPr lang="pt-PT" sz="1200" dirty="0">
                <a:latin typeface="Arial Narrow" panose="020B0606020202030204" pitchFamily="34" charset="0"/>
              </a:rPr>
              <a:t>As an alternative to online registration, the participant must access the registration form provided at the following link: https</a:t>
            </a:r>
            <a:r>
              <a:rPr lang="pt-PT" sz="1200" dirty="0" smtClean="0">
                <a:latin typeface="Arial Narrow" panose="020B0606020202030204" pitchFamily="34" charset="0"/>
              </a:rPr>
              <a:t>://www.basaltconference.com/register/form</a:t>
            </a:r>
            <a:r>
              <a:rPr lang="pt-PT" sz="1200" dirty="0">
                <a:latin typeface="Arial Narrow" panose="020B0606020202030204" pitchFamily="34" charset="0"/>
              </a:rPr>
              <a:t>/, choose the desired Pack, complete the registration form, sign it and attach it to the proof of payment and send to </a:t>
            </a:r>
            <a:r>
              <a:rPr lang="pt-PT" sz="1200" dirty="0" smtClean="0">
                <a:latin typeface="Arial Narrow" panose="020B0606020202030204" pitchFamily="34" charset="0"/>
              </a:rPr>
              <a:t>e-mail: finance@basaltconference.com</a:t>
            </a:r>
            <a:r>
              <a:rPr lang="pt-PT" sz="1200" dirty="0">
                <a:latin typeface="Arial Narrow" panose="020B0606020202030204" pitchFamily="34" charset="0"/>
              </a:rPr>
              <a:t>/.</a:t>
            </a:r>
          </a:p>
          <a:p>
            <a:pPr algn="just"/>
            <a:endParaRPr lang="pt-PT" altLang="pt-PT" sz="1200" dirty="0">
              <a:latin typeface="Arial Narrow" pitchFamily="34" charset="0"/>
            </a:endParaRPr>
          </a:p>
          <a:p>
            <a:pPr algn="just"/>
            <a:r>
              <a:rPr lang="pt-PT" altLang="pt-PT" sz="1200" b="1" dirty="0">
                <a:solidFill>
                  <a:schemeClr val="bg1"/>
                </a:solidFill>
                <a:latin typeface="Arial Narrow" pitchFamily="34" charset="0"/>
              </a:rPr>
              <a:t>3. </a:t>
            </a:r>
            <a:r>
              <a:rPr lang="pt-PT" sz="1200" dirty="0">
                <a:latin typeface="Arial Narrow" panose="020B0606020202030204" pitchFamily="34" charset="0"/>
              </a:rPr>
              <a:t>Students, teachers, researchers, environmental technicians and farmers must attach proof of these qualities in order to benefit from the special conditions, which are provided, when accessing the International Conference on application of basalt rock powder in agriculture. Proof is required upon registration</a:t>
            </a:r>
            <a:r>
              <a:rPr lang="pt-PT" sz="1200" dirty="0" smtClean="0">
                <a:latin typeface="Arial Narrow" panose="020B0606020202030204" pitchFamily="34" charset="0"/>
              </a:rPr>
              <a:t>.</a:t>
            </a:r>
            <a:endParaRPr lang="fr-FR" altLang="pt-PT" sz="1200" dirty="0">
              <a:latin typeface="Arial Narrow" pitchFamily="34" charset="0"/>
            </a:endParaRPr>
          </a:p>
          <a:p>
            <a:pPr algn="just"/>
            <a:endParaRPr lang="pt-PT" altLang="pt-PT" sz="1200" dirty="0">
              <a:latin typeface="Arial Narrow" pitchFamily="34" charset="0"/>
            </a:endParaRPr>
          </a:p>
          <a:p>
            <a:pPr algn="just"/>
            <a:r>
              <a:rPr lang="pt-PT" altLang="pt-PT" sz="1200" b="1" dirty="0">
                <a:solidFill>
                  <a:schemeClr val="bg1"/>
                </a:solidFill>
                <a:latin typeface="Arial Narrow" pitchFamily="34" charset="0"/>
              </a:rPr>
              <a:t>4. </a:t>
            </a:r>
            <a:r>
              <a:rPr lang="pt-PT" sz="1200" dirty="0">
                <a:latin typeface="Arial Narrow" panose="020B0606020202030204" pitchFamily="34" charset="0"/>
              </a:rPr>
              <a:t>Registrations made up to February 15, 2022 may be paid up to 3x, without interest. Since all payments made after this date must be made in full in a single payment</a:t>
            </a:r>
            <a:r>
              <a:rPr lang="fr-FR" altLang="pt-PT" sz="1200" dirty="0" smtClean="0">
                <a:latin typeface="Arial Narrow" pitchFamily="34" charset="0"/>
              </a:rPr>
              <a:t>.</a:t>
            </a:r>
            <a:endParaRPr lang="pt-PT" altLang="pt-PT" sz="1200" dirty="0">
              <a:latin typeface="Arial Narrow" pitchFamily="34" charset="0"/>
            </a:endParaRPr>
          </a:p>
          <a:p>
            <a:pPr algn="just"/>
            <a:endParaRPr lang="en-US" altLang="pt-PT" sz="1200" dirty="0">
              <a:latin typeface="Arial Narrow" pitchFamily="34" charset="0"/>
            </a:endParaRPr>
          </a:p>
        </p:txBody>
      </p:sp>
      <p:sp>
        <p:nvSpPr>
          <p:cNvPr id="134" name="TextBox 47"/>
          <p:cNvSpPr>
            <a:spLocks noChangeArrowheads="1"/>
          </p:cNvSpPr>
          <p:nvPr/>
        </p:nvSpPr>
        <p:spPr bwMode="auto">
          <a:xfrm>
            <a:off x="4016375" y="8704263"/>
            <a:ext cx="22637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r>
              <a:rPr lang="en-US" altLang="pt-PT" sz="1200" i="1">
                <a:solidFill>
                  <a:srgbClr val="000000"/>
                </a:solidFill>
                <a:latin typeface="Arial Narrow" pitchFamily="34" charset="0"/>
              </a:rPr>
              <a:t>_____________________________</a:t>
            </a:r>
          </a:p>
          <a:p>
            <a:pPr algn="ctr" eaLnBrk="1" hangingPunct="1"/>
            <a:r>
              <a:rPr lang="en-US" altLang="pt-PT" sz="1200" i="1">
                <a:solidFill>
                  <a:srgbClr val="000000"/>
                </a:solidFill>
                <a:latin typeface="Arial Narrow" pitchFamily="34" charset="0"/>
              </a:rPr>
              <a:t>/ Signature /</a:t>
            </a:r>
            <a:endParaRPr lang="pt-PT" altLang="pt-PT" sz="1200" i="1">
              <a:solidFill>
                <a:srgbClr val="000000"/>
              </a:solidFill>
              <a:latin typeface="Arial Narrow" pitchFamily="34" charset="0"/>
            </a:endParaRPr>
          </a:p>
        </p:txBody>
      </p:sp>
      <p:sp>
        <p:nvSpPr>
          <p:cNvPr id="145" name="TextBox 45"/>
          <p:cNvSpPr>
            <a:spLocks noChangeArrowheads="1"/>
          </p:cNvSpPr>
          <p:nvPr/>
        </p:nvSpPr>
        <p:spPr bwMode="auto">
          <a:xfrm>
            <a:off x="415925" y="8704263"/>
            <a:ext cx="40767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a:r>
              <a:rPr lang="en-US" altLang="pt-PT" sz="1200" i="1" dirty="0">
                <a:solidFill>
                  <a:srgbClr val="000000"/>
                </a:solidFill>
                <a:latin typeface="Arial Narrow" pitchFamily="34" charset="0"/>
              </a:rPr>
              <a:t>__________________ ,  ____/____/_________</a:t>
            </a:r>
          </a:p>
          <a:p>
            <a:pPr algn="ctr"/>
            <a:r>
              <a:rPr lang="en-US" altLang="pt-PT" sz="1200" i="1" dirty="0">
                <a:solidFill>
                  <a:srgbClr val="000000"/>
                </a:solidFill>
                <a:latin typeface="Arial Narrow" pitchFamily="34" charset="0"/>
              </a:rPr>
              <a:t>/ </a:t>
            </a:r>
            <a:r>
              <a:rPr lang="pt-PT" sz="1200" dirty="0"/>
              <a:t>Place</a:t>
            </a:r>
            <a:r>
              <a:rPr lang="en-US" altLang="pt-PT" sz="1200" i="1" dirty="0" smtClean="0">
                <a:solidFill>
                  <a:srgbClr val="000000"/>
                </a:solidFill>
                <a:latin typeface="Arial Narrow" pitchFamily="34" charset="0"/>
              </a:rPr>
              <a:t> </a:t>
            </a:r>
            <a:r>
              <a:rPr lang="en-US" altLang="pt-PT" sz="1200" i="1" dirty="0">
                <a:solidFill>
                  <a:srgbClr val="000000"/>
                </a:solidFill>
                <a:latin typeface="Arial Narrow" pitchFamily="34" charset="0"/>
              </a:rPr>
              <a:t>/                          / Date /</a:t>
            </a:r>
            <a:endParaRPr lang="pt-PT" altLang="pt-PT" sz="1200" i="1" dirty="0">
              <a:solidFill>
                <a:srgbClr val="000000"/>
              </a:solidFill>
              <a:latin typeface="Arial Narrow" pitchFamily="34" charset="0"/>
            </a:endParaRPr>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1780" y="123190"/>
            <a:ext cx="1536065" cy="384016"/>
          </a:xfrm>
          <a:prstGeom prst="rect">
            <a:avLst/>
          </a:prstGeom>
        </p:spPr>
      </p:pic>
    </p:spTree>
    <p:extLst>
      <p:ext uri="{BB962C8B-B14F-4D97-AF65-F5344CB8AC3E}">
        <p14:creationId xmlns:p14="http://schemas.microsoft.com/office/powerpoint/2010/main" val="9158803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11" descr="Resultado de imagem para Laboratório de investigação"/>
          <p:cNvSpPr>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n9/fwDu7OEDzMzMAMDA/wB/f38AAAAAAAAAAAAAAAAAAAAAAAAAAAAhAAAAGAAAABQAAAD1AAAAHP///9UCAAD8AAAAEAAAACYAAAAIAAAA//////////8="/>
              </a:ext>
            </a:extLst>
          </p:cNvSpPr>
          <p:nvPr/>
        </p:nvSpPr>
        <p:spPr>
          <a:xfrm>
            <a:off x="155575" y="-144780"/>
            <a:ext cx="304800" cy="304800"/>
          </a:xfrm>
          <a:prstGeom prst="rect">
            <a:avLst/>
          </a:prstGeom>
          <a:noFill/>
          <a:ln>
            <a:noFill/>
          </a:ln>
          <a:effectLst/>
        </p:spPr>
        <p:txBody>
          <a:bodyPr vert="horz" wrap="square" lIns="91440" tIns="45720" rIns="91440" bIns="45720" numCol="1" spcCol="215900" anchor="t"/>
          <a:lstStyle/>
          <a:p>
            <a:pPr marL="0" marR="0" indent="0" algn="l" defTabSz="914400">
              <a:lnSpc>
                <a:spcPct val="100000"/>
              </a:lnSpc>
              <a:spcBef>
                <a:spcPts val="0"/>
              </a:spcBef>
              <a:spcAft>
                <a:spcPts val="0"/>
              </a:spcAft>
              <a:buNone/>
              <a:tabLst/>
              <a:defRPr lang="pt-PT">
                <a:solidFill>
                  <a:srgbClr val="000000"/>
                </a:solidFill>
              </a:defRPr>
            </a:pPr>
            <a:endParaRPr lang="pt-PT">
              <a:latin typeface="Franklin Gothic Book" pitchFamily="2" charset="0"/>
              <a:ea typeface="Calibri" pitchFamily="2" charset="0"/>
              <a:cs typeface="Calibri" pitchFamily="2" charset="0"/>
            </a:endParaRPr>
          </a:p>
        </p:txBody>
      </p:sp>
      <p:sp>
        <p:nvSpPr>
          <p:cNvPr id="3" name="AutoShape 13" descr="Resultado de imagem para Laboratório de investigação"/>
          <p:cNvSpPr>
            <a:spLocks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endParaRPr lang="pt-PT" altLang="pt-PT">
              <a:solidFill>
                <a:srgbClr val="000000"/>
              </a:solidFill>
              <a:latin typeface="Franklin Gothic Book" pitchFamily="34" charset="0"/>
            </a:endParaRPr>
          </a:p>
        </p:txBody>
      </p:sp>
      <p:sp>
        <p:nvSpPr>
          <p:cNvPr id="4" name="Retângulo17"/>
          <p:cNvSpPr>
            <a:spLocks noChangeArrowheads="1"/>
          </p:cNvSpPr>
          <p:nvPr/>
        </p:nvSpPr>
        <p:spPr bwMode="auto">
          <a:xfrm rot="16200003">
            <a:off x="5638007" y="6809581"/>
            <a:ext cx="2160588" cy="26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defRPr/>
            </a:pPr>
            <a:r>
              <a:rPr lang="pt-PT" altLang="pt-PT" sz="1200" i="1" dirty="0" smtClean="0">
                <a:solidFill>
                  <a:schemeClr val="bg1">
                    <a:lumMod val="85000"/>
                  </a:schemeClr>
                </a:solidFill>
                <a:latin typeface="Arial Narrow" panose="020B0606020202030204" pitchFamily="34" charset="0"/>
                <a:cs typeface="Arial" charset="0"/>
              </a:rPr>
              <a:t>www.basaltconference.com</a:t>
            </a:r>
          </a:p>
        </p:txBody>
      </p:sp>
      <p:sp>
        <p:nvSpPr>
          <p:cNvPr id="5" name="Retângulo17"/>
          <p:cNvSpPr>
            <a:spLocks noChangeArrowheads="1"/>
          </p:cNvSpPr>
          <p:nvPr/>
        </p:nvSpPr>
        <p:spPr bwMode="auto">
          <a:xfrm rot="16200003">
            <a:off x="5587207" y="1258094"/>
            <a:ext cx="2274887"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defRPr/>
            </a:pPr>
            <a:r>
              <a:rPr lang="pt-PT" altLang="pt-PT" sz="1200" i="1" dirty="0" smtClean="0">
                <a:solidFill>
                  <a:schemeClr val="bg1">
                    <a:lumMod val="85000"/>
                  </a:schemeClr>
                </a:solidFill>
                <a:latin typeface="Arial Narrow" panose="020B0606020202030204" pitchFamily="34" charset="0"/>
                <a:cs typeface="Arial" charset="0"/>
              </a:rPr>
              <a:t>events@basaltconference.com</a:t>
            </a:r>
          </a:p>
        </p:txBody>
      </p:sp>
      <p:sp>
        <p:nvSpPr>
          <p:cNvPr id="7" name="Retângulo3"/>
          <p:cNvSpPr>
            <a:spLocks noChangeArrowheads="1"/>
          </p:cNvSpPr>
          <p:nvPr/>
        </p:nvSpPr>
        <p:spPr bwMode="auto">
          <a:xfrm>
            <a:off x="307975" y="661988"/>
            <a:ext cx="6410325" cy="7784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r>
              <a:rPr lang="pt-PT" sz="1200" i="1" dirty="0">
                <a:solidFill>
                  <a:schemeClr val="accent6">
                    <a:lumMod val="60000"/>
                    <a:lumOff val="40000"/>
                  </a:schemeClr>
                </a:solidFill>
                <a:latin typeface="AR JULIAN" panose="02000000000000000000" pitchFamily="2" charset="0"/>
              </a:rPr>
              <a:t>REGISTRATION EFFICIENCY</a:t>
            </a:r>
          </a:p>
          <a:p>
            <a:pPr>
              <a:lnSpc>
                <a:spcPts val="1200"/>
              </a:lnSpc>
            </a:pPr>
            <a:r>
              <a:rPr lang="pt-PT" sz="1200" dirty="0"/>
              <a:t> </a:t>
            </a:r>
            <a:endParaRPr lang="pt-PT" sz="1200" dirty="0">
              <a:latin typeface="Arial Narrow" panose="020B0606020202030204" pitchFamily="34" charset="0"/>
            </a:endParaRPr>
          </a:p>
          <a:p>
            <a:pPr>
              <a:lnSpc>
                <a:spcPts val="1200"/>
              </a:lnSpc>
            </a:pPr>
            <a:r>
              <a:rPr lang="pt-PT" sz="1200" b="1" dirty="0">
                <a:solidFill>
                  <a:srgbClr val="92D050"/>
                </a:solidFill>
                <a:latin typeface="Arial Narrow" panose="020B0606020202030204" pitchFamily="34" charset="0"/>
              </a:rPr>
              <a:t>1. </a:t>
            </a:r>
            <a:r>
              <a:rPr lang="pt-PT" sz="1200" dirty="0">
                <a:latin typeface="Arial Narrow" panose="020B0606020202030204" pitchFamily="34" charset="0"/>
              </a:rPr>
              <a:t>Complete the online registration form </a:t>
            </a:r>
            <a:r>
              <a:rPr lang="pt-PT" sz="1200" dirty="0" smtClean="0">
                <a:latin typeface="Arial Narrow" panose="020B0606020202030204" pitchFamily="34" charset="0"/>
              </a:rPr>
              <a:t>(</a:t>
            </a:r>
            <a:r>
              <a:rPr lang="pt-PT" sz="1200" dirty="0">
                <a:latin typeface="Arial Narrow" panose="020B0606020202030204" pitchFamily="34" charset="0"/>
              </a:rPr>
              <a:t>https://www.basaltconference.com/register/bc/</a:t>
            </a:r>
            <a:r>
              <a:rPr lang="pt-PT" sz="1200" dirty="0" smtClean="0">
                <a:latin typeface="Arial Narrow" panose="020B0606020202030204" pitchFamily="34" charset="0"/>
              </a:rPr>
              <a:t>).</a:t>
            </a:r>
            <a:endParaRPr lang="pt-PT" sz="1200" dirty="0">
              <a:latin typeface="Arial Narrow" panose="020B0606020202030204" pitchFamily="34" charset="0"/>
            </a:endParaRPr>
          </a:p>
          <a:p>
            <a:pPr>
              <a:lnSpc>
                <a:spcPts val="1200"/>
              </a:lnSpc>
            </a:pPr>
            <a:r>
              <a:rPr lang="pt-PT" sz="1200" dirty="0">
                <a:latin typeface="Arial Narrow" panose="020B0606020202030204" pitchFamily="34" charset="0"/>
              </a:rPr>
              <a:t> </a:t>
            </a:r>
          </a:p>
          <a:p>
            <a:pPr>
              <a:lnSpc>
                <a:spcPts val="1200"/>
              </a:lnSpc>
            </a:pPr>
            <a:r>
              <a:rPr lang="pt-PT" sz="1200" b="1" dirty="0">
                <a:solidFill>
                  <a:srgbClr val="92D050"/>
                </a:solidFill>
                <a:latin typeface="Arial Narrow" panose="020B0606020202030204" pitchFamily="34" charset="0"/>
              </a:rPr>
              <a:t>2. </a:t>
            </a:r>
            <a:r>
              <a:rPr lang="pt-PT" sz="1200" dirty="0">
                <a:latin typeface="Arial Narrow" panose="020B0606020202030204" pitchFamily="34" charset="0"/>
              </a:rPr>
              <a:t>Complete the registration form available at the link: https:// www.basaltconference.com/register/form </a:t>
            </a:r>
            <a:r>
              <a:rPr lang="pt-PT" sz="1200" dirty="0" smtClean="0">
                <a:latin typeface="Arial Narrow" panose="020B0606020202030204" pitchFamily="34" charset="0"/>
              </a:rPr>
              <a:t>/.</a:t>
            </a:r>
            <a:endParaRPr lang="pt-PT" sz="1200" dirty="0">
              <a:latin typeface="Arial Narrow" panose="020B0606020202030204" pitchFamily="34" charset="0"/>
            </a:endParaRPr>
          </a:p>
          <a:p>
            <a:pPr>
              <a:lnSpc>
                <a:spcPts val="1200"/>
              </a:lnSpc>
            </a:pPr>
            <a:r>
              <a:rPr lang="pt-PT" sz="1200" dirty="0">
                <a:latin typeface="Arial Narrow" panose="020B0606020202030204" pitchFamily="34" charset="0"/>
              </a:rPr>
              <a:t> </a:t>
            </a:r>
          </a:p>
          <a:p>
            <a:pPr>
              <a:lnSpc>
                <a:spcPts val="1200"/>
              </a:lnSpc>
            </a:pPr>
            <a:r>
              <a:rPr lang="pt-PT" sz="1200" b="1" dirty="0">
                <a:solidFill>
                  <a:srgbClr val="92D050"/>
                </a:solidFill>
                <a:latin typeface="Arial Narrow" panose="020B0606020202030204" pitchFamily="34" charset="0"/>
              </a:rPr>
              <a:t>3. </a:t>
            </a:r>
            <a:r>
              <a:rPr lang="pt-PT" sz="1200" dirty="0">
                <a:latin typeface="Arial Narrow" panose="020B0606020202030204" pitchFamily="34" charset="0"/>
              </a:rPr>
              <a:t>Payment of the registration fee via one of the options available at the link https://</a:t>
            </a:r>
            <a:r>
              <a:rPr lang="pt-PT" sz="1200" dirty="0" smtClean="0">
                <a:latin typeface="Arial Narrow" panose="020B0606020202030204" pitchFamily="34" charset="0"/>
              </a:rPr>
              <a:t>www.basaltconference.com/register/bc/.</a:t>
            </a:r>
            <a:endParaRPr lang="pt-PT" sz="1200" dirty="0">
              <a:latin typeface="Arial Narrow" panose="020B0606020202030204" pitchFamily="34" charset="0"/>
            </a:endParaRPr>
          </a:p>
          <a:p>
            <a:pPr>
              <a:lnSpc>
                <a:spcPts val="1200"/>
              </a:lnSpc>
            </a:pPr>
            <a:r>
              <a:rPr lang="pt-PT" sz="1200" dirty="0">
                <a:latin typeface="Arial Narrow" panose="020B0606020202030204" pitchFamily="34" charset="0"/>
              </a:rPr>
              <a:t> </a:t>
            </a:r>
          </a:p>
          <a:p>
            <a:pPr>
              <a:lnSpc>
                <a:spcPts val="1200"/>
              </a:lnSpc>
            </a:pPr>
            <a:r>
              <a:rPr lang="pt-PT" sz="1200" dirty="0">
                <a:latin typeface="Arial Narrow" panose="020B0606020202030204" pitchFamily="34" charset="0"/>
              </a:rPr>
              <a:t>The participant will receive a confirmation of his registration by e-mail.</a:t>
            </a:r>
          </a:p>
          <a:p>
            <a:pPr>
              <a:lnSpc>
                <a:spcPts val="1200"/>
              </a:lnSpc>
            </a:pPr>
            <a:r>
              <a:rPr lang="pt-PT" sz="1200" dirty="0">
                <a:latin typeface="Arial Narrow" panose="020B0606020202030204" pitchFamily="34" charset="0"/>
              </a:rPr>
              <a:t> </a:t>
            </a:r>
          </a:p>
          <a:p>
            <a:pPr>
              <a:lnSpc>
                <a:spcPts val="1200"/>
              </a:lnSpc>
            </a:pPr>
            <a:r>
              <a:rPr lang="pt-PT" sz="1200" i="1" dirty="0">
                <a:solidFill>
                  <a:schemeClr val="accent6">
                    <a:lumMod val="60000"/>
                    <a:lumOff val="40000"/>
                  </a:schemeClr>
                </a:solidFill>
                <a:latin typeface="AR JULIAN" panose="02000000000000000000" pitchFamily="2" charset="0"/>
              </a:rPr>
              <a:t>REGISTRATION DEADLINES</a:t>
            </a:r>
          </a:p>
          <a:p>
            <a:pPr>
              <a:lnSpc>
                <a:spcPts val="1200"/>
              </a:lnSpc>
            </a:pPr>
            <a:r>
              <a:rPr lang="pt-PT" sz="1200" dirty="0">
                <a:latin typeface="Arial Narrow" panose="020B0606020202030204" pitchFamily="34" charset="0"/>
              </a:rPr>
              <a:t> </a:t>
            </a:r>
          </a:p>
          <a:p>
            <a:pPr>
              <a:lnSpc>
                <a:spcPts val="1200"/>
              </a:lnSpc>
            </a:pPr>
            <a:r>
              <a:rPr lang="pt-PT" sz="1200" b="1" dirty="0">
                <a:solidFill>
                  <a:srgbClr val="92D050"/>
                </a:solidFill>
                <a:latin typeface="Arial Narrow" panose="020B0606020202030204" pitchFamily="34" charset="0"/>
              </a:rPr>
              <a:t>1.  </a:t>
            </a:r>
            <a:r>
              <a:rPr lang="pt-PT" sz="1200" dirty="0">
                <a:latin typeface="Arial Narrow" panose="020B0606020202030204" pitchFamily="34" charset="0"/>
              </a:rPr>
              <a:t>Booking fee: € 000.</a:t>
            </a:r>
            <a:r>
              <a:rPr lang="pt-PT" sz="1200" b="1" dirty="0">
                <a:latin typeface="Arial Narrow" panose="020B0606020202030204" pitchFamily="34" charset="0"/>
              </a:rPr>
              <a:t>: </a:t>
            </a:r>
            <a:r>
              <a:rPr lang="pt-PT" sz="1200" dirty="0">
                <a:latin typeface="Arial Narrow" panose="020B0606020202030204" pitchFamily="34" charset="0"/>
              </a:rPr>
              <a:t>00 Per / pax paid at time of booking;</a:t>
            </a:r>
          </a:p>
          <a:p>
            <a:pPr>
              <a:lnSpc>
                <a:spcPts val="1200"/>
              </a:lnSpc>
            </a:pPr>
            <a:r>
              <a:rPr lang="pt-PT" sz="1200" dirty="0">
                <a:latin typeface="Arial Narrow" panose="020B0606020202030204" pitchFamily="34" charset="0"/>
              </a:rPr>
              <a:t> </a:t>
            </a:r>
          </a:p>
          <a:p>
            <a:pPr>
              <a:lnSpc>
                <a:spcPts val="1200"/>
              </a:lnSpc>
            </a:pPr>
            <a:r>
              <a:rPr lang="pt-PT" sz="1200" b="1" dirty="0">
                <a:solidFill>
                  <a:srgbClr val="92D050"/>
                </a:solidFill>
                <a:latin typeface="Arial Narrow" panose="020B0606020202030204" pitchFamily="34" charset="0"/>
              </a:rPr>
              <a:t>2. </a:t>
            </a:r>
            <a:r>
              <a:rPr lang="pt-PT" sz="1200" dirty="0">
                <a:latin typeface="Arial Narrow" panose="020B0606020202030204" pitchFamily="34" charset="0"/>
              </a:rPr>
              <a:t>Until December 31, 2021, the value indicated for each type of package;</a:t>
            </a:r>
          </a:p>
          <a:p>
            <a:pPr>
              <a:lnSpc>
                <a:spcPts val="1200"/>
              </a:lnSpc>
            </a:pPr>
            <a:r>
              <a:rPr lang="pt-PT" sz="1200" dirty="0">
                <a:latin typeface="Arial Narrow" panose="020B0606020202030204" pitchFamily="34" charset="0"/>
              </a:rPr>
              <a:t> </a:t>
            </a:r>
          </a:p>
          <a:p>
            <a:pPr>
              <a:lnSpc>
                <a:spcPts val="1200"/>
              </a:lnSpc>
            </a:pPr>
            <a:r>
              <a:rPr lang="pt-PT" sz="1200" b="1" dirty="0">
                <a:solidFill>
                  <a:srgbClr val="92D050"/>
                </a:solidFill>
                <a:latin typeface="Arial Narrow" panose="020B0606020202030204" pitchFamily="34" charset="0"/>
              </a:rPr>
              <a:t>3. </a:t>
            </a:r>
            <a:r>
              <a:rPr lang="pt-PT" sz="1200" dirty="0">
                <a:latin typeface="Arial Narrow" panose="020B0606020202030204" pitchFamily="34" charset="0"/>
              </a:rPr>
              <a:t>From January 1, 2022 to January 31, 2022, the amount indicated for each type of package increased by 15%;</a:t>
            </a:r>
          </a:p>
          <a:p>
            <a:pPr>
              <a:lnSpc>
                <a:spcPts val="1200"/>
              </a:lnSpc>
            </a:pPr>
            <a:r>
              <a:rPr lang="pt-PT" sz="1200" dirty="0">
                <a:latin typeface="Arial Narrow" panose="020B0606020202030204" pitchFamily="34" charset="0"/>
              </a:rPr>
              <a:t> </a:t>
            </a:r>
          </a:p>
          <a:p>
            <a:pPr>
              <a:lnSpc>
                <a:spcPts val="1200"/>
              </a:lnSpc>
            </a:pPr>
            <a:r>
              <a:rPr lang="pt-PT" sz="1200" b="1" dirty="0">
                <a:solidFill>
                  <a:srgbClr val="92D050"/>
                </a:solidFill>
                <a:latin typeface="Arial Narrow" panose="020B0606020202030204" pitchFamily="34" charset="0"/>
              </a:rPr>
              <a:t>4. </a:t>
            </a:r>
            <a:r>
              <a:rPr lang="pt-PT" sz="1200" dirty="0">
                <a:latin typeface="Arial Narrow" panose="020B0606020202030204" pitchFamily="34" charset="0"/>
              </a:rPr>
              <a:t>From February 1, 2022 to February 28, 2022, the value indicated for each type of package plus 20%;</a:t>
            </a:r>
          </a:p>
          <a:p>
            <a:pPr>
              <a:lnSpc>
                <a:spcPts val="1200"/>
              </a:lnSpc>
            </a:pPr>
            <a:r>
              <a:rPr lang="pt-PT" sz="1200" dirty="0">
                <a:latin typeface="Arial Narrow" panose="020B0606020202030204" pitchFamily="34" charset="0"/>
              </a:rPr>
              <a:t> </a:t>
            </a:r>
          </a:p>
          <a:p>
            <a:pPr>
              <a:lnSpc>
                <a:spcPts val="1200"/>
              </a:lnSpc>
            </a:pPr>
            <a:r>
              <a:rPr lang="pt-PT" sz="1200" b="1" dirty="0">
                <a:solidFill>
                  <a:srgbClr val="92D050"/>
                </a:solidFill>
                <a:latin typeface="Arial Narrow" panose="020B0606020202030204" pitchFamily="34" charset="0"/>
              </a:rPr>
              <a:t>5. </a:t>
            </a:r>
            <a:r>
              <a:rPr lang="pt-PT" sz="1200" dirty="0">
                <a:latin typeface="Arial Narrow" panose="020B0606020202030204" pitchFamily="34" charset="0"/>
              </a:rPr>
              <a:t>From March 1, 2022 to March 11, 2022, the value indicated for each type of package plus 25%</a:t>
            </a:r>
          </a:p>
          <a:p>
            <a:pPr algn="just">
              <a:lnSpc>
                <a:spcPts val="1200"/>
              </a:lnSpc>
            </a:pPr>
            <a:endParaRPr lang="pt-PT" altLang="pt-PT" sz="1200" dirty="0">
              <a:latin typeface="Arial Narrow" pitchFamily="34" charset="0"/>
            </a:endParaRPr>
          </a:p>
          <a:p>
            <a:pPr algn="just">
              <a:lnSpc>
                <a:spcPts val="1200"/>
              </a:lnSpc>
            </a:pPr>
            <a:r>
              <a:rPr lang="en-US" sz="1200" b="1" dirty="0">
                <a:solidFill>
                  <a:srgbClr val="92D050"/>
                </a:solidFill>
                <a:latin typeface="Arial Narrow" panose="020B0606020202030204" pitchFamily="34" charset="0"/>
              </a:rPr>
              <a:t>■</a:t>
            </a:r>
            <a:r>
              <a:rPr lang="en-US" sz="1200" dirty="0">
                <a:solidFill>
                  <a:srgbClr val="92D050"/>
                </a:solidFill>
                <a:latin typeface="Arial Narrow" panose="020B0606020202030204" pitchFamily="34" charset="0"/>
              </a:rPr>
              <a:t> </a:t>
            </a:r>
            <a:r>
              <a:rPr lang="en-US" sz="1200" dirty="0">
                <a:latin typeface="Arial Narrow" panose="020B0606020202030204" pitchFamily="34" charset="0"/>
              </a:rPr>
              <a:t>the participant will receive a confirmation of his registration by e-mail</a:t>
            </a:r>
            <a:r>
              <a:rPr lang="en-US" sz="1200" dirty="0" smtClean="0">
                <a:latin typeface="Arial Narrow" panose="020B0606020202030204" pitchFamily="34" charset="0"/>
              </a:rPr>
              <a:t>.</a:t>
            </a:r>
          </a:p>
          <a:p>
            <a:pPr algn="just">
              <a:lnSpc>
                <a:spcPts val="1200"/>
              </a:lnSpc>
            </a:pPr>
            <a:endParaRPr lang="pt-PT" altLang="pt-PT" sz="1200" dirty="0">
              <a:latin typeface="Arial Narrow" pitchFamily="34" charset="0"/>
            </a:endParaRPr>
          </a:p>
          <a:p>
            <a:r>
              <a:rPr lang="pt-PT" sz="1200" i="1" dirty="0">
                <a:solidFill>
                  <a:schemeClr val="accent6">
                    <a:lumMod val="60000"/>
                    <a:lumOff val="40000"/>
                  </a:schemeClr>
                </a:solidFill>
                <a:latin typeface="AR JULIAN" panose="02000000000000000000" pitchFamily="2" charset="0"/>
              </a:rPr>
              <a:t>REFUND POLICY FOR VALUES PAID: </a:t>
            </a:r>
          </a:p>
          <a:p>
            <a:r>
              <a:rPr lang="pt-PT" sz="1200" dirty="0"/>
              <a:t> </a:t>
            </a:r>
          </a:p>
          <a:p>
            <a:r>
              <a:rPr lang="pt-PT" sz="1200" b="1" dirty="0">
                <a:solidFill>
                  <a:schemeClr val="bg1"/>
                </a:solidFill>
                <a:latin typeface="Arial Narrow" panose="020B0606020202030204" pitchFamily="34" charset="0"/>
              </a:rPr>
              <a:t>1. </a:t>
            </a:r>
            <a:r>
              <a:rPr lang="pt-PT" sz="1200" dirty="0">
                <a:latin typeface="Arial Narrow" panose="020B0606020202030204" pitchFamily="34" charset="0"/>
              </a:rPr>
              <a:t>More than 30 days from the date of the event: 100% refund of the amount paid, with deduction of the reservation fee paid.</a:t>
            </a:r>
          </a:p>
          <a:p>
            <a:r>
              <a:rPr lang="pt-PT" sz="1200" dirty="0">
                <a:latin typeface="Arial Narrow" panose="020B0606020202030204" pitchFamily="34" charset="0"/>
              </a:rPr>
              <a:t> </a:t>
            </a:r>
          </a:p>
          <a:p>
            <a:r>
              <a:rPr lang="pt-PT" sz="1200" b="1" dirty="0">
                <a:solidFill>
                  <a:schemeClr val="bg1"/>
                </a:solidFill>
                <a:latin typeface="Arial Narrow" panose="020B0606020202030204" pitchFamily="34" charset="0"/>
              </a:rPr>
              <a:t>2. </a:t>
            </a:r>
            <a:r>
              <a:rPr lang="pt-PT" sz="1200" dirty="0">
                <a:latin typeface="Arial Narrow" panose="020B0606020202030204" pitchFamily="34" charset="0"/>
              </a:rPr>
              <a:t>Up to 30 days before the date of the event: reimbursement of 80% of the amount paid.</a:t>
            </a:r>
          </a:p>
          <a:p>
            <a:r>
              <a:rPr lang="pt-PT" sz="1200" dirty="0">
                <a:latin typeface="Arial Narrow" panose="020B0606020202030204" pitchFamily="34" charset="0"/>
              </a:rPr>
              <a:t> </a:t>
            </a:r>
          </a:p>
          <a:p>
            <a:r>
              <a:rPr lang="pt-PT" sz="1200" b="1" dirty="0">
                <a:solidFill>
                  <a:schemeClr val="bg1"/>
                </a:solidFill>
                <a:latin typeface="Arial Narrow" panose="020B0606020202030204" pitchFamily="34" charset="0"/>
              </a:rPr>
              <a:t>3. </a:t>
            </a:r>
            <a:r>
              <a:rPr lang="pt-PT" sz="1200" dirty="0">
                <a:latin typeface="Arial Narrow" panose="020B0606020202030204" pitchFamily="34" charset="0"/>
              </a:rPr>
              <a:t>Up to 20 days before the event: reimbursement of 40% of the amount paid.</a:t>
            </a:r>
          </a:p>
          <a:p>
            <a:r>
              <a:rPr lang="pt-PT" sz="1200" dirty="0">
                <a:latin typeface="Arial Narrow" panose="020B0606020202030204" pitchFamily="34" charset="0"/>
              </a:rPr>
              <a:t> </a:t>
            </a:r>
          </a:p>
          <a:p>
            <a:r>
              <a:rPr lang="pt-PT" sz="1200" b="1" dirty="0">
                <a:solidFill>
                  <a:schemeClr val="bg1"/>
                </a:solidFill>
                <a:latin typeface="Arial Narrow" panose="020B0606020202030204" pitchFamily="34" charset="0"/>
              </a:rPr>
              <a:t>4. </a:t>
            </a:r>
            <a:r>
              <a:rPr lang="pt-PT" sz="1200" dirty="0">
                <a:latin typeface="Arial Narrow" panose="020B0606020202030204" pitchFamily="34" charset="0"/>
              </a:rPr>
              <a:t>Up to 15 days before the event: reimbursement of 20% of the amount paid.</a:t>
            </a:r>
          </a:p>
          <a:p>
            <a:r>
              <a:rPr lang="pt-PT" sz="1200" dirty="0">
                <a:latin typeface="Arial Narrow" panose="020B0606020202030204" pitchFamily="34" charset="0"/>
              </a:rPr>
              <a:t> </a:t>
            </a:r>
          </a:p>
          <a:p>
            <a:r>
              <a:rPr lang="pt-PT" sz="1200" b="1" dirty="0">
                <a:solidFill>
                  <a:schemeClr val="bg1"/>
                </a:solidFill>
                <a:latin typeface="Arial Narrow" panose="020B0606020202030204" pitchFamily="34" charset="0"/>
              </a:rPr>
              <a:t>5. </a:t>
            </a:r>
            <a:r>
              <a:rPr lang="pt-PT" sz="1200" dirty="0">
                <a:latin typeface="Arial Narrow" panose="020B0606020202030204" pitchFamily="34" charset="0"/>
              </a:rPr>
              <a:t>Less than 15 days before the event: no refund will be made for the amount paid.</a:t>
            </a:r>
          </a:p>
          <a:p>
            <a:r>
              <a:rPr lang="pt-PT" sz="1200" dirty="0">
                <a:latin typeface="Arial Narrow" panose="020B0606020202030204" pitchFamily="34" charset="0"/>
              </a:rPr>
              <a:t> </a:t>
            </a:r>
          </a:p>
          <a:p>
            <a:r>
              <a:rPr lang="pt-PT" sz="1200" b="1" dirty="0">
                <a:solidFill>
                  <a:schemeClr val="bg1"/>
                </a:solidFill>
                <a:latin typeface="Arial Narrow" panose="020B0606020202030204" pitchFamily="34" charset="0"/>
              </a:rPr>
              <a:t>6. </a:t>
            </a:r>
            <a:r>
              <a:rPr lang="pt-PT" sz="1200" dirty="0">
                <a:latin typeface="Arial Narrow" panose="020B0606020202030204" pitchFamily="34" charset="0"/>
              </a:rPr>
              <a:t>In the event of force majeure, the free substitution of a registration for another participant is authorized, provided that it is requested in writing, at the latest fifteen </a:t>
            </a:r>
            <a:r>
              <a:rPr lang="pt-PT" sz="1200" dirty="0" smtClean="0">
                <a:latin typeface="Arial Narrow" panose="020B0606020202030204" pitchFamily="34" charset="0"/>
              </a:rPr>
              <a:t>(15) </a:t>
            </a:r>
            <a:r>
              <a:rPr lang="pt-PT" sz="1200" dirty="0">
                <a:latin typeface="Arial Narrow" panose="020B0606020202030204" pitchFamily="34" charset="0"/>
              </a:rPr>
              <a:t>days before the date of the event and it does not no refund will be made.</a:t>
            </a:r>
          </a:p>
          <a:p>
            <a:r>
              <a:rPr lang="pt-PT" sz="1200" dirty="0">
                <a:latin typeface="Arial Narrow" panose="020B0606020202030204" pitchFamily="34" charset="0"/>
              </a:rPr>
              <a:t> </a:t>
            </a:r>
          </a:p>
          <a:p>
            <a:r>
              <a:rPr lang="pt-PT" sz="1200" b="1" dirty="0">
                <a:solidFill>
                  <a:schemeClr val="bg1"/>
                </a:solidFill>
                <a:latin typeface="Arial Narrow" panose="020B0606020202030204" pitchFamily="34" charset="0"/>
              </a:rPr>
              <a:t>7. </a:t>
            </a:r>
            <a:r>
              <a:rPr lang="pt-PT" sz="1200" dirty="0">
                <a:latin typeface="Arial Narrow" panose="020B0606020202030204" pitchFamily="34" charset="0"/>
              </a:rPr>
              <a:t>If the participant, for whatever reason, is unable to meet the deadlines defined by the Organization for the various stages of the organization of his participation in the event, the Organization declines all responsibility if all or part of the services are not provided.</a:t>
            </a:r>
          </a:p>
          <a:p>
            <a:pPr algn="just">
              <a:lnSpc>
                <a:spcPts val="1200"/>
              </a:lnSpc>
            </a:pPr>
            <a:endParaRPr lang="en-US" altLang="pt-PT" sz="1200" dirty="0">
              <a:latin typeface="Arial Narrow" pitchFamily="34" charset="0"/>
            </a:endParaRPr>
          </a:p>
        </p:txBody>
      </p:sp>
      <p:sp>
        <p:nvSpPr>
          <p:cNvPr id="11" name="TextBox 47"/>
          <p:cNvSpPr>
            <a:spLocks noChangeArrowheads="1"/>
          </p:cNvSpPr>
          <p:nvPr/>
        </p:nvSpPr>
        <p:spPr bwMode="auto">
          <a:xfrm>
            <a:off x="4016375" y="8704263"/>
            <a:ext cx="22637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r>
              <a:rPr lang="en-US" altLang="pt-PT" sz="1200" i="1">
                <a:solidFill>
                  <a:srgbClr val="000000"/>
                </a:solidFill>
                <a:latin typeface="Arial Narrow" pitchFamily="34" charset="0"/>
              </a:rPr>
              <a:t>_____________________________</a:t>
            </a:r>
          </a:p>
          <a:p>
            <a:pPr algn="ctr" eaLnBrk="1" hangingPunct="1"/>
            <a:r>
              <a:rPr lang="en-US" altLang="pt-PT" sz="1200" i="1">
                <a:solidFill>
                  <a:srgbClr val="000000"/>
                </a:solidFill>
                <a:latin typeface="Arial Narrow" pitchFamily="34" charset="0"/>
              </a:rPr>
              <a:t>/ Signature /</a:t>
            </a:r>
            <a:endParaRPr lang="pt-PT" altLang="pt-PT" sz="1200" i="1">
              <a:solidFill>
                <a:srgbClr val="000000"/>
              </a:solidFill>
              <a:latin typeface="Arial Narrow" pitchFamily="34" charset="0"/>
            </a:endParaRPr>
          </a:p>
        </p:txBody>
      </p:sp>
      <p:sp>
        <p:nvSpPr>
          <p:cNvPr id="12" name="TextBox 45"/>
          <p:cNvSpPr>
            <a:spLocks noChangeArrowheads="1"/>
          </p:cNvSpPr>
          <p:nvPr/>
        </p:nvSpPr>
        <p:spPr bwMode="auto">
          <a:xfrm>
            <a:off x="415925" y="8704263"/>
            <a:ext cx="40767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a:r>
              <a:rPr lang="en-US" altLang="pt-PT" sz="1200" i="1" dirty="0">
                <a:solidFill>
                  <a:srgbClr val="000000"/>
                </a:solidFill>
                <a:latin typeface="Arial Narrow" pitchFamily="34" charset="0"/>
              </a:rPr>
              <a:t>__________________ ,  ____/____/_________</a:t>
            </a:r>
          </a:p>
          <a:p>
            <a:pPr algn="ctr"/>
            <a:r>
              <a:rPr lang="en-US" altLang="pt-PT" sz="1200" i="1" dirty="0">
                <a:solidFill>
                  <a:srgbClr val="000000"/>
                </a:solidFill>
                <a:latin typeface="Arial Narrow" pitchFamily="34" charset="0"/>
              </a:rPr>
              <a:t>/ </a:t>
            </a:r>
            <a:r>
              <a:rPr lang="pt-PT" sz="1200" dirty="0"/>
              <a:t>Place</a:t>
            </a:r>
            <a:r>
              <a:rPr lang="en-US" altLang="pt-PT" sz="1200" i="1" dirty="0" smtClean="0">
                <a:solidFill>
                  <a:srgbClr val="000000"/>
                </a:solidFill>
                <a:latin typeface="Arial Narrow" pitchFamily="34" charset="0"/>
              </a:rPr>
              <a:t> </a:t>
            </a:r>
            <a:r>
              <a:rPr lang="en-US" altLang="pt-PT" sz="1200" i="1" dirty="0">
                <a:solidFill>
                  <a:srgbClr val="000000"/>
                </a:solidFill>
                <a:latin typeface="Arial Narrow" pitchFamily="34" charset="0"/>
              </a:rPr>
              <a:t>/                          / Date /</a:t>
            </a:r>
            <a:endParaRPr lang="pt-PT" altLang="pt-PT" sz="1200" i="1" dirty="0">
              <a:solidFill>
                <a:srgbClr val="000000"/>
              </a:solidFill>
              <a:latin typeface="Arial Narrow" pitchFamily="34" charset="0"/>
            </a:endParaRPr>
          </a:p>
        </p:txBody>
      </p:sp>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1780" y="123190"/>
            <a:ext cx="1536065" cy="384016"/>
          </a:xfrm>
          <a:prstGeom prst="rect">
            <a:avLst/>
          </a:prstGeom>
        </p:spPr>
      </p:pic>
    </p:spTree>
    <p:extLst>
      <p:ext uri="{BB962C8B-B14F-4D97-AF65-F5344CB8AC3E}">
        <p14:creationId xmlns:p14="http://schemas.microsoft.com/office/powerpoint/2010/main" val="1656349392"/>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sentation">
  <a:themeElements>
    <a:clrScheme name="Presentation 1">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resentation">
      <a:majorFont>
        <a:latin typeface="Franklin Gothic Medium"/>
        <a:ea typeface="Calibri"/>
        <a:cs typeface="Calibri"/>
      </a:majorFont>
      <a:minorFont>
        <a:latin typeface="Franklin Gothic Book"/>
        <a:ea typeface="Calibri"/>
        <a:cs typeface="Calibri"/>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prstTxWarp prst="textNoShape">
          <a:avLst/>
        </a:prstTxWarp>
        <a:noAutofit/>
      </a:bodyPr>
      <a:lstStyle>
        <a:defPPr>
          <a:defRPr/>
        </a:defPPr>
      </a:lstStyle>
      <a:style>
        <a:lnRef idx="0">
          <a:schemeClr val="accent1"/>
        </a:lnRef>
        <a:fillRef idx="0">
          <a:schemeClr val="accent1"/>
        </a:fillRef>
        <a:effectRef idx="0">
          <a:schemeClr val="accent1"/>
        </a:effectRef>
        <a:fontRef idx="minor">
          <a:schemeClr val="lt1"/>
        </a:fontRef>
      </a:style>
    </a:spDef>
  </a:objectDefaults>
  <a:extraClrSchemeLst>
    <a:extraClrScheme>
      <a:clrScheme name="Presentation 1">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1603</TotalTime>
  <Words>912</Words>
  <Application>Microsoft Office PowerPoint</Application>
  <PresentationFormat>On-screen Show (4:3)</PresentationFormat>
  <Paragraphs>176</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lti</dc:creator>
  <cp:lastModifiedBy>Base</cp:lastModifiedBy>
  <cp:revision>90</cp:revision>
  <dcterms:created xsi:type="dcterms:W3CDTF">2015-07-22T12:44:14Z</dcterms:created>
  <dcterms:modified xsi:type="dcterms:W3CDTF">2022-04-05T08:01:00Z</dcterms:modified>
</cp:coreProperties>
</file>