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0" r:id="rId2"/>
  </p:sldIdLst>
  <p:sldSz cx="12192000" cy="6858000"/>
  <p:notesSz cx="9144000" cy="6858000"/>
  <p:defaultTextStyle>
    <a:lvl1pPr marL="0" marR="0" indent="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 u="none" strike="noStrike" kern="1" spc="0" baseline="0">
        <a:solidFill>
          <a:schemeClr val="tx1"/>
        </a:solidFill>
        <a:effectLst/>
        <a:latin typeface="Century Gothic" panose="020B0502020202020204" pitchFamily="2" charset="0"/>
        <a:ea typeface="Century Gothic" panose="020B0502020202020204" pitchFamily="2" charset="0"/>
        <a:cs typeface="Century Gothic" panose="020B0502020202020204" pitchFamily="2" charset="0"/>
      </a:defRPr>
    </a:lvl1pPr>
    <a:lvl2pPr marL="457200" marR="0" indent="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 u="none" strike="noStrike" kern="1" spc="0" baseline="0">
        <a:solidFill>
          <a:schemeClr val="tx1"/>
        </a:solidFill>
        <a:effectLst/>
        <a:latin typeface="Century Gothic" panose="020B0502020202020204" pitchFamily="2" charset="0"/>
        <a:ea typeface="Century Gothic" panose="020B0502020202020204" pitchFamily="2" charset="0"/>
        <a:cs typeface="Century Gothic" panose="020B0502020202020204" pitchFamily="2" charset="0"/>
      </a:defRPr>
    </a:lvl2pPr>
    <a:lvl3pPr marL="914400" marR="0" indent="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 u="none" strike="noStrike" kern="1" spc="0" baseline="0">
        <a:solidFill>
          <a:schemeClr val="tx1"/>
        </a:solidFill>
        <a:effectLst/>
        <a:latin typeface="Century Gothic" panose="020B0502020202020204" pitchFamily="2" charset="0"/>
        <a:ea typeface="Century Gothic" panose="020B0502020202020204" pitchFamily="2" charset="0"/>
        <a:cs typeface="Century Gothic" panose="020B0502020202020204" pitchFamily="2" charset="0"/>
      </a:defRPr>
    </a:lvl3pPr>
    <a:lvl4pPr marL="1371600" marR="0" indent="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 u="none" strike="noStrike" kern="1" spc="0" baseline="0">
        <a:solidFill>
          <a:schemeClr val="tx1"/>
        </a:solidFill>
        <a:effectLst/>
        <a:latin typeface="Century Gothic" panose="020B0502020202020204" pitchFamily="2" charset="0"/>
        <a:ea typeface="Century Gothic" panose="020B0502020202020204" pitchFamily="2" charset="0"/>
        <a:cs typeface="Century Gothic" panose="020B0502020202020204" pitchFamily="2" charset="0"/>
      </a:defRPr>
    </a:lvl4pPr>
    <a:lvl5pPr marL="1828800" marR="0" indent="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 u="none" strike="noStrike" kern="1" spc="0" baseline="0">
        <a:solidFill>
          <a:schemeClr val="tx1"/>
        </a:solidFill>
        <a:effectLst/>
        <a:latin typeface="Century Gothic" panose="020B0502020202020204" pitchFamily="2" charset="0"/>
        <a:ea typeface="Century Gothic" panose="020B0502020202020204" pitchFamily="2" charset="0"/>
        <a:cs typeface="Century Gothic" panose="020B0502020202020204" pitchFamily="2" charset="0"/>
      </a:defRPr>
    </a:lvl5pPr>
    <a:lvl6pPr marL="2286000" marR="0" indent="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 u="none" strike="noStrike" kern="1" spc="0" baseline="0">
        <a:solidFill>
          <a:schemeClr val="tx1"/>
        </a:solidFill>
        <a:effectLst/>
        <a:latin typeface="Century Gothic" panose="020B0502020202020204" pitchFamily="2" charset="0"/>
        <a:ea typeface="Century Gothic" panose="020B0502020202020204" pitchFamily="2" charset="0"/>
        <a:cs typeface="Century Gothic" panose="020B0502020202020204" pitchFamily="2" charset="0"/>
      </a:defRPr>
    </a:lvl6pPr>
    <a:lvl7pPr marL="2743200" marR="0" indent="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 u="none" strike="noStrike" kern="1" spc="0" baseline="0">
        <a:solidFill>
          <a:schemeClr val="tx1"/>
        </a:solidFill>
        <a:effectLst/>
        <a:latin typeface="Century Gothic" panose="020B0502020202020204" pitchFamily="2" charset="0"/>
        <a:ea typeface="Century Gothic" panose="020B0502020202020204" pitchFamily="2" charset="0"/>
        <a:cs typeface="Century Gothic" panose="020B0502020202020204" pitchFamily="2" charset="0"/>
      </a:defRPr>
    </a:lvl7pPr>
    <a:lvl8pPr marL="3200400" marR="0" indent="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 u="none" strike="noStrike" kern="1" spc="0" baseline="0">
        <a:solidFill>
          <a:schemeClr val="tx1"/>
        </a:solidFill>
        <a:effectLst/>
        <a:latin typeface="Century Gothic" panose="020B0502020202020204" pitchFamily="2" charset="0"/>
        <a:ea typeface="Century Gothic" panose="020B0502020202020204" pitchFamily="2" charset="0"/>
        <a:cs typeface="Century Gothic" panose="020B0502020202020204" pitchFamily="2" charset="0"/>
      </a:defRPr>
    </a:lvl8pPr>
    <a:lvl9pPr marL="3657600" marR="0" indent="0" algn="l" defTabSz="457200">
      <a:lnSpc>
        <a:spcPct val="100000"/>
      </a:lnSpc>
      <a:spcBef>
        <a:spcPts val="0"/>
      </a:spcBef>
      <a:spcAft>
        <a:spcPts val="0"/>
      </a:spcAft>
      <a:buNone/>
      <a:defRPr lang="en-US" sz="1800" b="0" i="0" u="none" strike="noStrike" kern="1" spc="0" baseline="0">
        <a:solidFill>
          <a:schemeClr val="tx1"/>
        </a:solidFill>
        <a:effectLst/>
        <a:latin typeface="Century Gothic" panose="020B0502020202020204" pitchFamily="2" charset="0"/>
        <a:ea typeface="Century Gothic" panose="020B0502020202020204" pitchFamily="2" charset="0"/>
        <a:cs typeface="Century Gothic" panose="020B0502020202020204" pitchFamily="2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18">
          <p15:clr>
            <a:srgbClr val="A4A3A4"/>
          </p15:clr>
        </p15:guide>
        <p15:guide id="2" pos="388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4B2"/>
    <a:srgbClr val="FFFFFF"/>
    <a:srgbClr val="006666"/>
    <a:srgbClr val="235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95" autoAdjust="0"/>
    <p:restoredTop sz="95270" autoAdjust="0"/>
  </p:normalViewPr>
  <p:slideViewPr>
    <p:cSldViewPr snapToGrid="0">
      <p:cViewPr>
        <p:scale>
          <a:sx n="100" d="100"/>
          <a:sy n="100" d="100"/>
        </p:scale>
        <p:origin x="350" y="864"/>
      </p:cViewPr>
      <p:guideLst>
        <p:guide orient="horz" pos="2218"/>
        <p:guide pos="3882"/>
      </p:guideLst>
    </p:cSldViewPr>
  </p:slideViewPr>
  <p:outlineViewPr>
    <p:cViewPr>
      <p:scale>
        <a:sx n="33" d="100"/>
        <a:sy n="33" d="100"/>
      </p:scale>
      <p:origin x="2232" y="1429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 snapToGrid="0">
      <p:cViewPr>
        <p:scale>
          <a:sx n="77" d="100"/>
          <a:sy n="77" d="100"/>
        </p:scale>
        <p:origin x="2167" y="219"/>
      </p:cViewPr>
      <p:guideLst/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C83AB2-B12A-4F36-8A5E-7F9CC5A235C0}" type="datetimeFigureOut">
              <a:rPr lang="pt-PT" smtClean="0"/>
              <a:t>20-04-2022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87C45-5F89-4ECE-933A-031B09978172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983110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3962400" cy="344329"/>
          </a:xfrm>
          <a:prstGeom prst="rect">
            <a:avLst/>
          </a:prstGeom>
        </p:spPr>
        <p:txBody>
          <a:bodyPr vert="horz" wrap="square" lIns="91440" tIns="45720" rIns="91440" bIns="45720" numCol="1" spcCol="215900" anchor="t"/>
          <a:lstStyle>
            <a:lvl1pPr algn="l">
              <a:defRPr lang="en-GB" sz="1200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en-GB"/>
          </a:p>
        </p:txBody>
      </p:sp>
      <p:sp>
        <p:nvSpPr>
          <p:cNvPr id="3" name="Date Placeholder 2"/>
          <p:cNvSpPr>
            <a:spLocks noGrp="1" noChangeArrowheads="1"/>
          </p:cNvSpPr>
          <p:nvPr>
            <p:ph type="dt" idx="1"/>
          </p:nvPr>
        </p:nvSpPr>
        <p:spPr>
          <a:xfrm>
            <a:off x="5179907" y="0"/>
            <a:ext cx="3962400" cy="344329"/>
          </a:xfrm>
          <a:prstGeom prst="rect">
            <a:avLst/>
          </a:prstGeom>
        </p:spPr>
        <p:txBody>
          <a:bodyPr vert="horz" wrap="square" lIns="91440" tIns="45720" rIns="91440" bIns="45720" numCol="1" spcCol="215900" anchor="t"/>
          <a:lstStyle>
            <a:lvl1pPr algn="r">
              <a:defRPr lang="en-GB" sz="1200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3E41-0FDA-4FC8-94A2-F99D70EC62AC}" type="datetime1">
              <a:rPr lang="en-GB"/>
              <a:t>20/04/2022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 noChangeArrowheads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  <p:txBody>
          <a:bodyPr vert="horz" wrap="square" lIns="91440" tIns="45720" rIns="91440" bIns="45720" numCol="1" spcCol="215900" anchor="ctr"/>
          <a:lstStyle/>
          <a:p>
            <a:pPr>
              <a:defRPr lang="en-US"/>
            </a:pPr>
            <a:endParaRPr lang="en-GB"/>
          </a:p>
        </p:txBody>
      </p:sp>
      <p:sp>
        <p:nvSpPr>
          <p:cNvPr id="5" name="Notes Placeholder 4"/>
          <p:cNvSpPr>
            <a:spLocks noGrp="1" noChangeArrowheads="1"/>
          </p:cNvSpPr>
          <p:nvPr>
            <p:ph type="body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t"/>
          <a:lstStyle/>
          <a:p>
            <a:pPr>
              <a:defRPr lang="en-US"/>
            </a:pPr>
            <a:r>
              <a:t>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6514147"/>
            <a:ext cx="3962400" cy="34385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b"/>
          <a:lstStyle>
            <a:lvl1pPr algn="l">
              <a:defRPr lang="en-GB" sz="1200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en-GB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5"/>
          </p:nvPr>
        </p:nvSpPr>
        <p:spPr>
          <a:xfrm>
            <a:off x="5179907" y="6514147"/>
            <a:ext cx="3962400" cy="34385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b"/>
          <a:lstStyle>
            <a:lvl1pPr algn="r">
              <a:defRPr lang="en-GB" sz="1200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32F1-BFDA-4FC4-94A2-49917CEC621C}" type="slidenum">
              <a:rPr lang="en-GB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31010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defRPr lang="en-US" sz="1200" b="0" i="0" u="none" strike="noStrike" kern="1" spc="0" baseline="0">
        <a:solidFill>
          <a:schemeClr val="tx1"/>
        </a:solidFill>
        <a:effectLst/>
        <a:latin typeface="Calibri" panose="020F0502020204030204" pitchFamily="2" charset="0"/>
        <a:ea typeface="Calibri" panose="020F0502020204030204" pitchFamily="2" charset="0"/>
        <a:cs typeface="Calibri" panose="020F0502020204030204" pitchFamily="2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defRPr lang="en-US" sz="1200" b="0" i="0" u="none" strike="noStrike" kern="1" spc="0" baseline="0">
        <a:solidFill>
          <a:schemeClr val="tx1"/>
        </a:solidFill>
        <a:effectLst/>
        <a:latin typeface="Calibri" panose="020F0502020204030204" pitchFamily="2" charset="0"/>
        <a:ea typeface="Calibri" panose="020F0502020204030204" pitchFamily="2" charset="0"/>
        <a:cs typeface="Calibri" panose="020F0502020204030204" pitchFamily="2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defRPr lang="en-US" sz="1200" b="0" i="0" u="none" strike="noStrike" kern="1" spc="0" baseline="0">
        <a:solidFill>
          <a:schemeClr val="tx1"/>
        </a:solidFill>
        <a:effectLst/>
        <a:latin typeface="Calibri" panose="020F0502020204030204" pitchFamily="2" charset="0"/>
        <a:ea typeface="Calibri" panose="020F0502020204030204" pitchFamily="2" charset="0"/>
        <a:cs typeface="Calibri" panose="020F0502020204030204" pitchFamily="2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defRPr lang="en-US" sz="1200" b="0" i="0" u="none" strike="noStrike" kern="1" spc="0" baseline="0">
        <a:solidFill>
          <a:schemeClr val="tx1"/>
        </a:solidFill>
        <a:effectLst/>
        <a:latin typeface="Calibri" panose="020F0502020204030204" pitchFamily="2" charset="0"/>
        <a:ea typeface="Calibri" panose="020F0502020204030204" pitchFamily="2" charset="0"/>
        <a:cs typeface="Calibri" panose="020F0502020204030204" pitchFamily="2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defRPr lang="en-US" sz="1200" b="0" i="0" u="none" strike="noStrike" kern="1" spc="0" baseline="0">
        <a:solidFill>
          <a:schemeClr val="tx1"/>
        </a:solidFill>
        <a:effectLst/>
        <a:latin typeface="Calibri" panose="020F0502020204030204" pitchFamily="2" charset="0"/>
        <a:ea typeface="Calibri" panose="020F0502020204030204" pitchFamily="2" charset="0"/>
        <a:cs typeface="Calibri" panose="020F0502020204030204" pitchFamily="2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defRPr lang="en-US" sz="1200" b="0" i="0" u="none" strike="noStrike" kern="1" spc="0" baseline="0">
        <a:solidFill>
          <a:schemeClr val="tx1"/>
        </a:solidFill>
        <a:effectLst/>
        <a:latin typeface="Calibri" panose="020F0502020204030204" pitchFamily="2" charset="0"/>
        <a:ea typeface="Calibri" panose="020F0502020204030204" pitchFamily="2" charset="0"/>
        <a:cs typeface="Calibri" panose="020F0502020204030204" pitchFamily="2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defRPr lang="en-US" sz="1200" b="0" i="0" u="none" strike="noStrike" kern="1" spc="0" baseline="0">
        <a:solidFill>
          <a:schemeClr val="tx1"/>
        </a:solidFill>
        <a:effectLst/>
        <a:latin typeface="Calibri" panose="020F0502020204030204" pitchFamily="2" charset="0"/>
        <a:ea typeface="Calibri" panose="020F0502020204030204" pitchFamily="2" charset="0"/>
        <a:cs typeface="Calibri" panose="020F0502020204030204" pitchFamily="2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defRPr lang="en-US" sz="1200" b="0" i="0" u="none" strike="noStrike" kern="1" spc="0" baseline="0">
        <a:solidFill>
          <a:schemeClr val="tx1"/>
        </a:solidFill>
        <a:effectLst/>
        <a:latin typeface="Calibri" panose="020F0502020204030204" pitchFamily="2" charset="0"/>
        <a:ea typeface="Calibri" panose="020F0502020204030204" pitchFamily="2" charset="0"/>
        <a:cs typeface="Calibri" panose="020F0502020204030204" pitchFamily="2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defRPr lang="en-US" sz="1200" b="0" i="0" u="none" strike="noStrike" kern="1" spc="0" baseline="0">
        <a:solidFill>
          <a:schemeClr val="tx1"/>
        </a:solidFill>
        <a:effectLst/>
        <a:latin typeface="Calibri" panose="020F0502020204030204" pitchFamily="2" charset="0"/>
        <a:ea typeface="Calibri" panose="020F0502020204030204" pitchFamily="2" charset="0"/>
        <a:cs typeface="Calibri" panose="020F0502020204030204" pitchFamily="2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Marcador de Posição de Texto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pt-PT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>
            <p:ph type="ctrTitle"/>
          </p:nvPr>
        </p:nvSpPr>
        <p:spPr>
          <a:xfrm>
            <a:off x="683895" y="685800"/>
            <a:ext cx="8001000" cy="2971800"/>
          </a:xfrm>
        </p:spPr>
        <p:txBody>
          <a:bodyPr vert="horz" wrap="square" lIns="91440" tIns="45720" rIns="91440" bIns="45720" numCol="1" spcCol="215900" anchor="b"/>
          <a:lstStyle>
            <a:lvl1pPr algn="l">
              <a:defRPr lang="en-US" sz="4800" cap="all">
                <a:effectLst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683895" y="3843655"/>
            <a:ext cx="6400800" cy="1947545"/>
          </a:xfrm>
        </p:spPr>
        <p:txBody>
          <a:bodyPr vert="horz" wrap="square" lIns="91440" tIns="45720" rIns="91440" bIns="45720" numCol="1" spcCol="215900" anchor="t"/>
          <a:lstStyle>
            <a:lvl1pPr marL="0" indent="0" algn="l">
              <a:buNone/>
              <a:defRPr lang="en-US" sz="2100">
                <a:solidFill>
                  <a:srgbClr val="0F486F"/>
                </a:solidFill>
              </a:defRPr>
            </a:lvl1pPr>
            <a:lvl2pPr marL="457200" indent="0" algn="ctr">
              <a:buNone/>
              <a:defRPr lang="en-US">
                <a:solidFill>
                  <a:srgbClr val="FFFFFF"/>
                </a:solidFill>
              </a:defRPr>
            </a:lvl2pPr>
            <a:lvl3pPr marL="914400" indent="0" algn="ctr">
              <a:buNone/>
              <a:defRPr lang="en-US">
                <a:solidFill>
                  <a:srgbClr val="FFFFFF"/>
                </a:solidFill>
              </a:defRPr>
            </a:lvl3pPr>
            <a:lvl4pPr marL="1371600" indent="0" algn="ctr">
              <a:buNone/>
              <a:defRPr lang="en-US">
                <a:solidFill>
                  <a:srgbClr val="FFFFFF"/>
                </a:solidFill>
              </a:defRPr>
            </a:lvl4pPr>
            <a:lvl5pPr marL="1828800" indent="0" algn="ctr">
              <a:buNone/>
              <a:defRPr lang="en-US">
                <a:solidFill>
                  <a:srgbClr val="FFFFFF"/>
                </a:solidFill>
              </a:defRPr>
            </a:lvl5pPr>
            <a:lvl6pPr marL="2286000" indent="0" algn="ctr">
              <a:buNone/>
              <a:defRPr lang="en-US">
                <a:solidFill>
                  <a:srgbClr val="FFFFFF"/>
                </a:solidFill>
              </a:defRPr>
            </a:lvl6pPr>
            <a:lvl7pPr marL="2743200" indent="0" algn="ctr">
              <a:buNone/>
              <a:defRPr lang="en-US">
                <a:solidFill>
                  <a:srgbClr val="FFFFFF"/>
                </a:solidFill>
              </a:defRPr>
            </a:lvl7pPr>
            <a:lvl8pPr marL="3200400" indent="0" algn="ctr">
              <a:buNone/>
              <a:defRPr lang="en-US">
                <a:solidFill>
                  <a:srgbClr val="FFFFFF"/>
                </a:solidFill>
              </a:defRPr>
            </a:lvl8pPr>
            <a:lvl9pPr marL="3657600" indent="0" algn="ctr">
              <a:buNone/>
              <a:defRPr lang="en-US">
                <a:solidFill>
                  <a:srgbClr val="FFFFFF"/>
                </a:solidFill>
              </a:defRPr>
            </a:lvl9pPr>
          </a:lstStyle>
          <a:p>
            <a:pPr>
              <a:defRPr lang="en-US"/>
            </a:pPr>
            <a:r>
              <a:t>Click to edit Master subtitle style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5F26-68DA-4FA9-94A2-9EFC11EC62CB}" type="datetime1">
              <a:rPr lang="pt-PT"/>
              <a:t>20-04-2022</a:t>
            </a:fld>
            <a:endParaRPr lang="pt-PT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pt-PT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25BD-F3DA-4FD3-94A2-05866BEC6250}" type="slidenum">
              <a:rPr lang="pt-PT"/>
              <a:t>‹#›</a:t>
            </a:fld>
            <a:endParaRPr lang="pt-PT"/>
          </a:p>
        </p:txBody>
      </p:sp>
      <p:sp>
        <p:nvSpPr>
          <p:cNvPr id="7" name="Straight Connector 15"/>
          <p:cNvSpPr/>
          <p:nvPr/>
        </p:nvSpPr>
        <p:spPr>
          <a:xfrm flipH="1">
            <a:off x="8227695" y="8255"/>
            <a:ext cx="3810000" cy="381000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Straight Connector 16"/>
          <p:cNvSpPr/>
          <p:nvPr/>
        </p:nvSpPr>
        <p:spPr>
          <a:xfrm flipH="1">
            <a:off x="6108065" y="91440"/>
            <a:ext cx="6080760" cy="608076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Straight Connector 18"/>
          <p:cNvSpPr/>
          <p:nvPr/>
        </p:nvSpPr>
        <p:spPr>
          <a:xfrm flipH="1">
            <a:off x="7235825" y="228600"/>
            <a:ext cx="4953000" cy="495300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Straight Connector 20"/>
          <p:cNvSpPr/>
          <p:nvPr/>
        </p:nvSpPr>
        <p:spPr>
          <a:xfrm flipH="1">
            <a:off x="7335520" y="32385"/>
            <a:ext cx="4853305" cy="4852670"/>
          </a:xfrm>
          <a:prstGeom prst="line">
            <a:avLst/>
          </a:prstGeom>
          <a:noFill/>
          <a:ln w="317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Straight Connector 22"/>
          <p:cNvSpPr/>
          <p:nvPr/>
        </p:nvSpPr>
        <p:spPr>
          <a:xfrm flipH="1">
            <a:off x="7845425" y="609600"/>
            <a:ext cx="4343400" cy="4343400"/>
          </a:xfrm>
          <a:prstGeom prst="line">
            <a:avLst/>
          </a:prstGeom>
          <a:noFill/>
          <a:ln w="3175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rrowheads="1"/>
          </p:cNvSpPr>
          <p:nvPr>
            <p:ph type="pic" idx="13"/>
          </p:nvPr>
        </p:nvSpPr>
        <p:spPr>
          <a:xfrm>
            <a:off x="685800" y="533400"/>
            <a:ext cx="10818495" cy="3124200"/>
          </a:xfrm>
          <a:prstGeom prst="snip2DiagRect">
            <a:avLst>
              <a:gd name="adj1" fmla="val 10815"/>
              <a:gd name="adj2" fmla="val 0"/>
            </a:avLst>
          </a:prstGeom>
          <a:ln w="15875" cap="flat" cmpd="sng" algn="ctr">
            <a:solidFill>
              <a:schemeClr val="tx1">
                <a:alpha val="40000"/>
              </a:schemeClr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>
            <a:lvl1pPr marL="0" indent="0" algn="ctr">
              <a:buNone/>
              <a:defRPr lang="en-US" sz="1600"/>
            </a:lvl1pPr>
            <a:lvl2pPr marL="457200" indent="0">
              <a:buNone/>
              <a:defRPr lang="en-US" sz="1600"/>
            </a:lvl2pPr>
            <a:lvl3pPr marL="914400" indent="0">
              <a:buNone/>
              <a:defRPr lang="en-US" sz="1600"/>
            </a:lvl3pPr>
            <a:lvl4pPr marL="1371600" indent="0">
              <a:buNone/>
              <a:defRPr lang="en-US" sz="1600"/>
            </a:lvl4pPr>
            <a:lvl5pPr marL="1828800" indent="0">
              <a:buNone/>
              <a:defRPr lang="en-US" sz="1600"/>
            </a:lvl5pPr>
            <a:lvl6pPr marL="2286000" indent="0">
              <a:buNone/>
              <a:defRPr lang="en-US" sz="1600"/>
            </a:lvl6pPr>
            <a:lvl7pPr marL="2743200" indent="0">
              <a:buNone/>
              <a:defRPr lang="en-US" sz="1600"/>
            </a:lvl7pPr>
            <a:lvl8pPr marL="3200400" indent="0">
              <a:buNone/>
              <a:defRPr lang="en-US" sz="1600"/>
            </a:lvl8pPr>
            <a:lvl9pPr marL="3657600" indent="0">
              <a:buNone/>
              <a:defRPr lang="en-US" sz="1600"/>
            </a:lvl9pPr>
          </a:lstStyle>
          <a:p>
            <a:pPr>
              <a:defRPr lang="en-US"/>
            </a:pPr>
            <a:r>
              <a:t>Click icon to add picture</a:t>
            </a:r>
          </a:p>
        </p:txBody>
      </p:sp>
      <p:sp>
        <p:nvSpPr>
          <p:cNvPr id="4" name="Text Placeholder 9"/>
          <p:cNvSpPr>
            <a:spLocks noGrp="1" noChangeArrowheads="1"/>
          </p:cNvSpPr>
          <p:nvPr>
            <p:ph idx="14"/>
          </p:nvPr>
        </p:nvSpPr>
        <p:spPr>
          <a:xfrm>
            <a:off x="914400" y="3843655"/>
            <a:ext cx="8303895" cy="457200"/>
          </a:xfrm>
        </p:spPr>
        <p:txBody>
          <a:bodyPr vert="horz" wrap="square" lIns="91440" tIns="45720" rIns="91440" bIns="45720" numCol="1" spcCol="215900" anchor="t"/>
          <a:lstStyle>
            <a:lvl1pPr marL="0" indent="0">
              <a:buNone/>
              <a:defRPr lang="en-US" sz="1600"/>
            </a:lvl1pPr>
            <a:lvl2pPr marL="457200" indent="0">
              <a:buNone/>
              <a:defRPr lang="en-US"/>
            </a:lvl2pPr>
            <a:lvl3pPr marL="914400" indent="0">
              <a:buNone/>
              <a:defRPr lang="en-US"/>
            </a:lvl3pPr>
            <a:lvl4pPr marL="1371600" indent="0">
              <a:buNone/>
              <a:defRPr lang="en-US"/>
            </a:lvl4pPr>
            <a:lvl5pPr marL="1828800" indent="0">
              <a:buNone/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5" name="Date Placeholder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0D8B-C5DA-4FFB-94A2-33AE43EC6266}" type="datetime1">
              <a:rPr lang="pt-PT"/>
              <a:t>20-04-2022</a:t>
            </a:fld>
            <a:endParaRPr lang="pt-PT"/>
          </a:p>
        </p:txBody>
      </p:sp>
      <p:sp>
        <p:nvSpPr>
          <p:cNvPr id="6" name="Footer Placeholder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pt-PT"/>
          </a:p>
        </p:txBody>
      </p:sp>
      <p:sp>
        <p:nvSpPr>
          <p:cNvPr id="7" name="Slide Number Placeholder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6F33-7DDA-4F99-94A2-8BCC21EC62DE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>
            <p:ph type="title"/>
          </p:nvPr>
        </p:nvSpPr>
        <p:spPr>
          <a:xfrm>
            <a:off x="684530" y="685800"/>
            <a:ext cx="10058400" cy="2743200"/>
          </a:xfrm>
        </p:spPr>
        <p:txBody>
          <a:bodyPr vert="horz" wrap="square" lIns="91440" tIns="45720" rIns="91440" bIns="45720" numCol="1" spcCol="215900" anchor="ctr"/>
          <a:lstStyle>
            <a:lvl1pPr algn="l">
              <a:defRPr lang="en-US" sz="3200" b="0" cap="all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 noChangeArrowheads="1"/>
          </p:cNvSpPr>
          <p:nvPr>
            <p:ph idx="1"/>
          </p:nvPr>
        </p:nvSpPr>
        <p:spPr>
          <a:xfrm>
            <a:off x="683895" y="4114800"/>
            <a:ext cx="8536305" cy="1879600"/>
          </a:xfrm>
        </p:spPr>
        <p:txBody>
          <a:bodyPr vert="horz" wrap="square" lIns="91440" tIns="45720" rIns="91440" bIns="45720" numCol="1" spcCol="215900" anchor="ctr"/>
          <a:lstStyle>
            <a:lvl1pPr marL="0" indent="0" algn="l">
              <a:buNone/>
              <a:defRPr lang="en-US" sz="2000">
                <a:solidFill>
                  <a:srgbClr val="0F486F"/>
                </a:solidFill>
              </a:defRPr>
            </a:lvl1pPr>
            <a:lvl2pPr marL="457200" indent="0">
              <a:buNone/>
              <a:defRPr lang="en-US" sz="1800">
                <a:solidFill>
                  <a:srgbClr val="FFFFFF"/>
                </a:solidFill>
              </a:defRPr>
            </a:lvl2pPr>
            <a:lvl3pPr marL="914400" indent="0">
              <a:buNone/>
              <a:defRPr lang="en-US" sz="1600">
                <a:solidFill>
                  <a:srgbClr val="FFFFFF"/>
                </a:solidFill>
              </a:defRPr>
            </a:lvl3pPr>
            <a:lvl4pPr marL="1371600" indent="0">
              <a:buNone/>
              <a:defRPr lang="en-US" sz="1400">
                <a:solidFill>
                  <a:srgbClr val="FFFFFF"/>
                </a:solidFill>
              </a:defRPr>
            </a:lvl4pPr>
            <a:lvl5pPr marL="1828800" indent="0">
              <a:buNone/>
              <a:defRPr lang="en-US" sz="1400">
                <a:solidFill>
                  <a:srgbClr val="FFFFFF"/>
                </a:solidFill>
              </a:defRPr>
            </a:lvl5pPr>
            <a:lvl6pPr marL="2286000" indent="0">
              <a:buNone/>
              <a:defRPr lang="en-US" sz="1400">
                <a:solidFill>
                  <a:srgbClr val="FFFFFF"/>
                </a:solidFill>
              </a:defRPr>
            </a:lvl6pPr>
            <a:lvl7pPr marL="2743200" indent="0">
              <a:buNone/>
              <a:defRPr lang="en-US" sz="1400">
                <a:solidFill>
                  <a:srgbClr val="FFFFFF"/>
                </a:solidFill>
              </a:defRPr>
            </a:lvl7pPr>
            <a:lvl8pPr marL="3200400" indent="0">
              <a:buNone/>
              <a:defRPr lang="en-US" sz="1400">
                <a:solidFill>
                  <a:srgbClr val="FFFFFF"/>
                </a:solidFill>
              </a:defRPr>
            </a:lvl8pPr>
            <a:lvl9pPr marL="3657600" indent="0">
              <a:buNone/>
              <a:defRPr lang="en-US" sz="1400">
                <a:solidFill>
                  <a:srgbClr val="FFFFFF"/>
                </a:solidFill>
              </a:defRPr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2C37-79DA-4FDA-94A2-8F8F62EC62DA}" type="datetime1">
              <a:rPr lang="pt-PT"/>
              <a:t>20-04-2022</a:t>
            </a:fld>
            <a:endParaRPr lang="pt-PT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pt-PT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0DFD-B3DA-4FFB-94A2-45AE43EC6210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>
            <p:ph type="title"/>
          </p:nvPr>
        </p:nvSpPr>
        <p:spPr>
          <a:xfrm>
            <a:off x="1141095" y="685800"/>
            <a:ext cx="9144000" cy="2743200"/>
          </a:xfrm>
        </p:spPr>
        <p:txBody>
          <a:bodyPr vert="horz" wrap="square" lIns="91440" tIns="45720" rIns="91440" bIns="45720" numCol="1" spcCol="215900" anchor="ctr"/>
          <a:lstStyle>
            <a:lvl1pPr algn="l">
              <a:defRPr lang="en-US" sz="3200" b="0" cap="all">
                <a:solidFill>
                  <a:schemeClr val="tx1"/>
                </a:solidFill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Text Placeholder 9"/>
          <p:cNvSpPr>
            <a:spLocks noGrp="1" noChangeArrowheads="1"/>
          </p:cNvSpPr>
          <p:nvPr>
            <p:ph idx="13"/>
          </p:nvPr>
        </p:nvSpPr>
        <p:spPr>
          <a:xfrm>
            <a:off x="1445895" y="3429000"/>
            <a:ext cx="8534400" cy="381000"/>
          </a:xfrm>
        </p:spPr>
        <p:txBody>
          <a:bodyPr/>
          <a:lstStyle>
            <a:lvl1pPr marL="0" indent="0">
              <a:buNone/>
              <a:defRPr lang="en-US"/>
            </a:lvl1pPr>
            <a:lvl2pPr marL="457200" indent="0">
              <a:buNone/>
              <a:defRPr lang="en-US"/>
            </a:lvl2pPr>
            <a:lvl3pPr marL="914400" indent="0">
              <a:buNone/>
              <a:defRPr lang="en-US"/>
            </a:lvl3pPr>
            <a:lvl4pPr marL="1371600" indent="0">
              <a:buNone/>
              <a:defRPr lang="en-US"/>
            </a:lvl4pPr>
            <a:lvl5pPr marL="1828800" indent="0">
              <a:buNone/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4" name="Text Placeholder 2"/>
          <p:cNvSpPr>
            <a:spLocks noGrp="1" noChangeArrowheads="1"/>
          </p:cNvSpPr>
          <p:nvPr>
            <p:ph idx="1"/>
          </p:nvPr>
        </p:nvSpPr>
        <p:spPr>
          <a:xfrm>
            <a:off x="684530" y="4300855"/>
            <a:ext cx="8534400" cy="1685290"/>
          </a:xfrm>
        </p:spPr>
        <p:txBody>
          <a:bodyPr vert="horz" wrap="square" lIns="91440" tIns="45720" rIns="91440" bIns="45720" numCol="1" spcCol="215900" anchor="ctr"/>
          <a:lstStyle>
            <a:lvl1pPr marL="0" indent="0" algn="l">
              <a:buNone/>
              <a:defRPr lang="en-US" sz="2000">
                <a:solidFill>
                  <a:srgbClr val="0F486F"/>
                </a:solidFill>
              </a:defRPr>
            </a:lvl1pPr>
            <a:lvl2pPr marL="457200" indent="0">
              <a:buNone/>
              <a:defRPr lang="en-US" sz="1800">
                <a:solidFill>
                  <a:srgbClr val="FFFFFF"/>
                </a:solidFill>
              </a:defRPr>
            </a:lvl2pPr>
            <a:lvl3pPr marL="914400" indent="0">
              <a:buNone/>
              <a:defRPr lang="en-US" sz="1600">
                <a:solidFill>
                  <a:srgbClr val="FFFFFF"/>
                </a:solidFill>
              </a:defRPr>
            </a:lvl3pPr>
            <a:lvl4pPr marL="1371600" indent="0">
              <a:buNone/>
              <a:defRPr lang="en-US" sz="1400">
                <a:solidFill>
                  <a:srgbClr val="FFFFFF"/>
                </a:solidFill>
              </a:defRPr>
            </a:lvl4pPr>
            <a:lvl5pPr marL="1828800" indent="0">
              <a:buNone/>
              <a:defRPr lang="en-US" sz="1400">
                <a:solidFill>
                  <a:srgbClr val="FFFFFF"/>
                </a:solidFill>
              </a:defRPr>
            </a:lvl5pPr>
            <a:lvl6pPr marL="2286000" indent="0">
              <a:buNone/>
              <a:defRPr lang="en-US" sz="1400">
                <a:solidFill>
                  <a:srgbClr val="FFFFFF"/>
                </a:solidFill>
              </a:defRPr>
            </a:lvl6pPr>
            <a:lvl7pPr marL="2743200" indent="0">
              <a:buNone/>
              <a:defRPr lang="en-US" sz="1400">
                <a:solidFill>
                  <a:srgbClr val="FFFFFF"/>
                </a:solidFill>
              </a:defRPr>
            </a:lvl7pPr>
            <a:lvl8pPr marL="3200400" indent="0">
              <a:buNone/>
              <a:defRPr lang="en-US" sz="1400">
                <a:solidFill>
                  <a:srgbClr val="FFFFFF"/>
                </a:solidFill>
              </a:defRPr>
            </a:lvl8pPr>
            <a:lvl9pPr marL="3657600" indent="0">
              <a:buNone/>
              <a:defRPr lang="en-US" sz="1400">
                <a:solidFill>
                  <a:srgbClr val="FFFFFF"/>
                </a:solidFill>
              </a:defRPr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2BAD-E3DA-4FDD-94A2-158865EC6240}" type="datetime1">
              <a:rPr lang="pt-PT"/>
              <a:t>20-04-2022</a:t>
            </a:fld>
            <a:endParaRPr lang="pt-PT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pt-PT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1BC4-8ADA-4FED-94A2-7CB855EC6229}" type="slidenum">
              <a:rPr lang="pt-PT"/>
              <a:t>‹#›</a:t>
            </a:fld>
            <a:endParaRPr lang="pt-PT"/>
          </a:p>
        </p:txBody>
      </p:sp>
      <p:sp>
        <p:nvSpPr>
          <p:cNvPr id="8" name="TextBox 13"/>
          <p:cNvSpPr/>
          <p:nvPr/>
        </p:nvSpPr>
        <p:spPr>
          <a:xfrm>
            <a:off x="531495" y="812165"/>
            <a:ext cx="609600" cy="5848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>
              <a:defRPr lang="en-US"/>
            </a:pPr>
            <a:r>
              <a:rPr lang="en-US" sz="8000"/>
              <a:t>“</a:t>
            </a:r>
          </a:p>
        </p:txBody>
      </p:sp>
      <p:sp>
        <p:nvSpPr>
          <p:cNvPr id="9" name="TextBox 14"/>
          <p:cNvSpPr/>
          <p:nvPr/>
        </p:nvSpPr>
        <p:spPr>
          <a:xfrm>
            <a:off x="10285095" y="2768600"/>
            <a:ext cx="609600" cy="5848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r">
              <a:defRPr lang="en-US"/>
            </a:pPr>
            <a:r>
              <a:rPr lang="en-US" sz="800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>
            <p:ph type="title"/>
          </p:nvPr>
        </p:nvSpPr>
        <p:spPr>
          <a:xfrm>
            <a:off x="683895" y="3429000"/>
            <a:ext cx="8534400" cy="1697355"/>
          </a:xfrm>
        </p:spPr>
        <p:txBody>
          <a:bodyPr vert="horz" wrap="square" lIns="91440" tIns="45720" rIns="91440" bIns="45720" numCol="1" spcCol="215900" anchor="b"/>
          <a:lstStyle>
            <a:lvl1pPr algn="l">
              <a:defRPr lang="en-US" sz="3200" b="0" cap="all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 noChangeArrowheads="1"/>
          </p:cNvSpPr>
          <p:nvPr>
            <p:ph idx="1"/>
          </p:nvPr>
        </p:nvSpPr>
        <p:spPr>
          <a:xfrm>
            <a:off x="683895" y="5132705"/>
            <a:ext cx="8536305" cy="860425"/>
          </a:xfrm>
        </p:spPr>
        <p:txBody>
          <a:bodyPr vert="horz" wrap="square" lIns="91440" tIns="45720" rIns="91440" bIns="45720" numCol="1" spcCol="215900" anchor="t"/>
          <a:lstStyle>
            <a:lvl1pPr marL="0" indent="0" algn="l">
              <a:buNone/>
              <a:defRPr lang="en-US" sz="2000">
                <a:solidFill>
                  <a:srgbClr val="0F486F"/>
                </a:solidFill>
              </a:defRPr>
            </a:lvl1pPr>
            <a:lvl2pPr marL="457200" indent="0">
              <a:buNone/>
              <a:defRPr lang="en-US" sz="1800">
                <a:solidFill>
                  <a:srgbClr val="FFFFFF"/>
                </a:solidFill>
              </a:defRPr>
            </a:lvl2pPr>
            <a:lvl3pPr marL="914400" indent="0">
              <a:buNone/>
              <a:defRPr lang="en-US" sz="1600">
                <a:solidFill>
                  <a:srgbClr val="FFFFFF"/>
                </a:solidFill>
              </a:defRPr>
            </a:lvl3pPr>
            <a:lvl4pPr marL="1371600" indent="0">
              <a:buNone/>
              <a:defRPr lang="en-US" sz="1400">
                <a:solidFill>
                  <a:srgbClr val="FFFFFF"/>
                </a:solidFill>
              </a:defRPr>
            </a:lvl4pPr>
            <a:lvl5pPr marL="1828800" indent="0">
              <a:buNone/>
              <a:defRPr lang="en-US" sz="1400">
                <a:solidFill>
                  <a:srgbClr val="FFFFFF"/>
                </a:solidFill>
              </a:defRPr>
            </a:lvl5pPr>
            <a:lvl6pPr marL="2286000" indent="0">
              <a:buNone/>
              <a:defRPr lang="en-US" sz="1400">
                <a:solidFill>
                  <a:srgbClr val="FFFFFF"/>
                </a:solidFill>
              </a:defRPr>
            </a:lvl6pPr>
            <a:lvl7pPr marL="2743200" indent="0">
              <a:buNone/>
              <a:defRPr lang="en-US" sz="1400">
                <a:solidFill>
                  <a:srgbClr val="FFFFFF"/>
                </a:solidFill>
              </a:defRPr>
            </a:lvl7pPr>
            <a:lvl8pPr marL="3200400" indent="0">
              <a:buNone/>
              <a:defRPr lang="en-US" sz="1400">
                <a:solidFill>
                  <a:srgbClr val="FFFFFF"/>
                </a:solidFill>
              </a:defRPr>
            </a:lvl8pPr>
            <a:lvl9pPr marL="3657600" indent="0">
              <a:buNone/>
              <a:defRPr lang="en-US" sz="1400">
                <a:solidFill>
                  <a:srgbClr val="FFFFFF"/>
                </a:solidFill>
              </a:defRPr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0919-57DA-4FFF-94A2-A1AA47EC62F4}" type="datetime1">
              <a:rPr lang="pt-PT"/>
              <a:t>20-04-2022</a:t>
            </a:fld>
            <a:endParaRPr lang="pt-PT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pt-PT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621D-53DA-4F94-94A2-A5C12CEC62F0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>
            <p:ph type="title"/>
          </p:nvPr>
        </p:nvSpPr>
        <p:spPr>
          <a:xfrm>
            <a:off x="1141730" y="685800"/>
            <a:ext cx="9144000" cy="2743200"/>
          </a:xfrm>
        </p:spPr>
        <p:txBody>
          <a:bodyPr vert="horz" wrap="square" lIns="91440" tIns="45720" rIns="91440" bIns="45720" numCol="1" spcCol="215900" anchor="ctr"/>
          <a:lstStyle>
            <a:lvl1pPr algn="l">
              <a:defRPr lang="en-US" sz="3200" b="0" cap="all">
                <a:solidFill>
                  <a:schemeClr val="tx1"/>
                </a:solidFill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Text Placeholder 9"/>
          <p:cNvSpPr>
            <a:spLocks noGrp="1" noChangeArrowheads="1"/>
          </p:cNvSpPr>
          <p:nvPr>
            <p:ph idx="13"/>
          </p:nvPr>
        </p:nvSpPr>
        <p:spPr>
          <a:xfrm>
            <a:off x="683895" y="3928745"/>
            <a:ext cx="8535035" cy="1049655"/>
          </a:xfrm>
        </p:spPr>
        <p:txBody>
          <a:bodyPr vert="horz" wrap="square" lIns="91440" tIns="45720" rIns="91440" bIns="45720" numCol="1" spcCol="215900" anchor="b"/>
          <a:lstStyle>
            <a:lvl1pPr marL="0">
              <a:spcBef>
                <a:spcPts val="0"/>
              </a:spcBef>
              <a:buNone/>
              <a:defRPr lang="en-US" sz="2400" b="0" cap="all">
                <a:solidFill>
                  <a:schemeClr val="tx1"/>
                </a:solidFill>
                <a:effectLst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 cap="all"/>
            </a:pPr>
            <a:r>
              <a:t>Click to edit Master text styles</a:t>
            </a:r>
          </a:p>
        </p:txBody>
      </p:sp>
      <p:sp>
        <p:nvSpPr>
          <p:cNvPr id="4" name="Text Placeholder 2"/>
          <p:cNvSpPr>
            <a:spLocks noGrp="1" noChangeArrowheads="1"/>
          </p:cNvSpPr>
          <p:nvPr>
            <p:ph idx="1"/>
          </p:nvPr>
        </p:nvSpPr>
        <p:spPr>
          <a:xfrm>
            <a:off x="683895" y="4978400"/>
            <a:ext cx="8534400" cy="1016000"/>
          </a:xfrm>
        </p:spPr>
        <p:txBody>
          <a:bodyPr vert="horz" wrap="square" lIns="91440" tIns="45720" rIns="91440" bIns="45720" numCol="1" spcCol="215900" anchor="t"/>
          <a:lstStyle>
            <a:lvl1pPr marL="0" indent="0" algn="l">
              <a:buNone/>
              <a:defRPr lang="en-US" sz="1800">
                <a:solidFill>
                  <a:srgbClr val="0F486F"/>
                </a:solidFill>
              </a:defRPr>
            </a:lvl1pPr>
            <a:lvl2pPr marL="457200" indent="0">
              <a:buNone/>
              <a:defRPr lang="en-US" sz="1800">
                <a:solidFill>
                  <a:srgbClr val="FFFFFF"/>
                </a:solidFill>
              </a:defRPr>
            </a:lvl2pPr>
            <a:lvl3pPr marL="914400" indent="0">
              <a:buNone/>
              <a:defRPr lang="en-US" sz="1600">
                <a:solidFill>
                  <a:srgbClr val="FFFFFF"/>
                </a:solidFill>
              </a:defRPr>
            </a:lvl3pPr>
            <a:lvl4pPr marL="1371600" indent="0">
              <a:buNone/>
              <a:defRPr lang="en-US" sz="1400">
                <a:solidFill>
                  <a:srgbClr val="FFFFFF"/>
                </a:solidFill>
              </a:defRPr>
            </a:lvl4pPr>
            <a:lvl5pPr marL="1828800" indent="0">
              <a:buNone/>
              <a:defRPr lang="en-US" sz="1400">
                <a:solidFill>
                  <a:srgbClr val="FFFFFF"/>
                </a:solidFill>
              </a:defRPr>
            </a:lvl5pPr>
            <a:lvl6pPr marL="2286000" indent="0">
              <a:buNone/>
              <a:defRPr lang="en-US" sz="1400">
                <a:solidFill>
                  <a:srgbClr val="FFFFFF"/>
                </a:solidFill>
              </a:defRPr>
            </a:lvl6pPr>
            <a:lvl7pPr marL="2743200" indent="0">
              <a:buNone/>
              <a:defRPr lang="en-US" sz="1400">
                <a:solidFill>
                  <a:srgbClr val="FFFFFF"/>
                </a:solidFill>
              </a:defRPr>
            </a:lvl7pPr>
            <a:lvl8pPr marL="3200400" indent="0">
              <a:buNone/>
              <a:defRPr lang="en-US" sz="1400">
                <a:solidFill>
                  <a:srgbClr val="FFFFFF"/>
                </a:solidFill>
              </a:defRPr>
            </a:lvl8pPr>
            <a:lvl9pPr marL="3657600" indent="0">
              <a:buNone/>
              <a:defRPr lang="en-US" sz="1400">
                <a:solidFill>
                  <a:srgbClr val="FFFFFF"/>
                </a:solidFill>
              </a:defRPr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5A8F-C1DA-4FAC-94A2-37F914EC6262}" type="datetime1">
              <a:rPr lang="pt-PT"/>
              <a:t>20-04-2022</a:t>
            </a:fld>
            <a:endParaRPr lang="pt-PT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pt-PT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6AC0-8EDA-4F9C-94A2-78C924EC622D}" type="slidenum">
              <a:rPr lang="pt-PT"/>
              <a:t>‹#›</a:t>
            </a:fld>
            <a:endParaRPr lang="pt-PT"/>
          </a:p>
        </p:txBody>
      </p:sp>
      <p:sp>
        <p:nvSpPr>
          <p:cNvPr id="8" name="TextBox 10"/>
          <p:cNvSpPr/>
          <p:nvPr/>
        </p:nvSpPr>
        <p:spPr>
          <a:xfrm>
            <a:off x="531495" y="812165"/>
            <a:ext cx="609600" cy="5848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>
              <a:defRPr lang="en-US"/>
            </a:pPr>
            <a:r>
              <a:rPr lang="en-US" sz="8000"/>
              <a:t>“</a:t>
            </a:r>
          </a:p>
        </p:txBody>
      </p:sp>
      <p:sp>
        <p:nvSpPr>
          <p:cNvPr id="9" name="TextBox 11"/>
          <p:cNvSpPr/>
          <p:nvPr/>
        </p:nvSpPr>
        <p:spPr>
          <a:xfrm>
            <a:off x="10285095" y="2768600"/>
            <a:ext cx="609600" cy="5848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r">
              <a:defRPr lang="en-US"/>
            </a:pPr>
            <a:r>
              <a:rPr lang="en-US" sz="8000"/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>
            <p:ph type="title"/>
          </p:nvPr>
        </p:nvSpPr>
        <p:spPr>
          <a:xfrm>
            <a:off x="684530" y="685800"/>
            <a:ext cx="10058400" cy="2743200"/>
          </a:xfrm>
        </p:spPr>
        <p:txBody>
          <a:bodyPr vert="horz" wrap="square" lIns="91440" tIns="45720" rIns="91440" bIns="45720" numCol="1" spcCol="215900" anchor="ctr"/>
          <a:lstStyle>
            <a:lvl1pPr>
              <a:defRPr lang="en-US" b="0" cap="all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 marL="0"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Text Placeholder 9"/>
          <p:cNvSpPr>
            <a:spLocks noGrp="1" noChangeArrowheads="1"/>
          </p:cNvSpPr>
          <p:nvPr>
            <p:ph idx="13"/>
          </p:nvPr>
        </p:nvSpPr>
        <p:spPr>
          <a:xfrm>
            <a:off x="683895" y="3928745"/>
            <a:ext cx="8534400" cy="838200"/>
          </a:xfrm>
        </p:spPr>
        <p:txBody>
          <a:bodyPr vert="horz" wrap="square" lIns="91440" tIns="45720" rIns="91440" bIns="45720" numCol="1" spcCol="215900" anchor="b"/>
          <a:lstStyle>
            <a:lvl1pPr marL="0">
              <a:spcBef>
                <a:spcPts val="0"/>
              </a:spcBef>
              <a:buNone/>
              <a:defRPr lang="en-US" sz="2400" b="0" cap="all">
                <a:solidFill>
                  <a:schemeClr val="tx1"/>
                </a:solidFill>
                <a:effectLst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 cap="all"/>
            </a:pPr>
            <a:r>
              <a:t>Click to edit Master text styles</a:t>
            </a:r>
          </a:p>
        </p:txBody>
      </p:sp>
      <p:sp>
        <p:nvSpPr>
          <p:cNvPr id="4" name="Text Placeholder 2"/>
          <p:cNvSpPr>
            <a:spLocks noGrp="1" noChangeArrowheads="1"/>
          </p:cNvSpPr>
          <p:nvPr>
            <p:ph idx="1"/>
          </p:nvPr>
        </p:nvSpPr>
        <p:spPr>
          <a:xfrm>
            <a:off x="683895" y="4766945"/>
            <a:ext cx="8534400" cy="1227455"/>
          </a:xfrm>
        </p:spPr>
        <p:txBody>
          <a:bodyPr vert="horz" wrap="square" lIns="91440" tIns="45720" rIns="91440" bIns="45720" numCol="1" spcCol="215900" anchor="t"/>
          <a:lstStyle>
            <a:lvl1pPr marL="0" indent="0" algn="l">
              <a:buNone/>
              <a:defRPr lang="en-US" sz="1800">
                <a:solidFill>
                  <a:srgbClr val="0F486F"/>
                </a:solidFill>
              </a:defRPr>
            </a:lvl1pPr>
            <a:lvl2pPr marL="457200" indent="0">
              <a:buNone/>
              <a:defRPr lang="en-US" sz="1800">
                <a:solidFill>
                  <a:srgbClr val="FFFFFF"/>
                </a:solidFill>
              </a:defRPr>
            </a:lvl2pPr>
            <a:lvl3pPr marL="914400" indent="0">
              <a:buNone/>
              <a:defRPr lang="en-US" sz="1600">
                <a:solidFill>
                  <a:srgbClr val="FFFFFF"/>
                </a:solidFill>
              </a:defRPr>
            </a:lvl3pPr>
            <a:lvl4pPr marL="1371600" indent="0">
              <a:buNone/>
              <a:defRPr lang="en-US" sz="1400">
                <a:solidFill>
                  <a:srgbClr val="FFFFFF"/>
                </a:solidFill>
              </a:defRPr>
            </a:lvl4pPr>
            <a:lvl5pPr marL="1828800" indent="0">
              <a:buNone/>
              <a:defRPr lang="en-US" sz="1400">
                <a:solidFill>
                  <a:srgbClr val="FFFFFF"/>
                </a:solidFill>
              </a:defRPr>
            </a:lvl5pPr>
            <a:lvl6pPr marL="2286000" indent="0">
              <a:buNone/>
              <a:defRPr lang="en-US" sz="1400">
                <a:solidFill>
                  <a:srgbClr val="FFFFFF"/>
                </a:solidFill>
              </a:defRPr>
            </a:lvl6pPr>
            <a:lvl7pPr marL="2743200" indent="0">
              <a:buNone/>
              <a:defRPr lang="en-US" sz="1400">
                <a:solidFill>
                  <a:srgbClr val="FFFFFF"/>
                </a:solidFill>
              </a:defRPr>
            </a:lvl7pPr>
            <a:lvl8pPr marL="3200400" indent="0">
              <a:buNone/>
              <a:defRPr lang="en-US" sz="1400">
                <a:solidFill>
                  <a:srgbClr val="FFFFFF"/>
                </a:solidFill>
              </a:defRPr>
            </a:lvl8pPr>
            <a:lvl9pPr marL="3657600" indent="0">
              <a:buNone/>
              <a:defRPr lang="en-US" sz="1400">
                <a:solidFill>
                  <a:srgbClr val="FFFFFF"/>
                </a:solidFill>
              </a:defRPr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742F-61DA-4F82-94A2-97D73AEC62C2}" type="datetime1">
              <a:rPr lang="pt-PT"/>
              <a:t>20-04-2022</a:t>
            </a:fld>
            <a:endParaRPr lang="pt-PT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pt-PT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19BF-F1DA-4FEF-94A2-07BA57EC6252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>
            <a:lvl1pPr algn="l">
              <a:defRPr lang="en-US" cap="all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Vertical Text Placeholder 2"/>
          <p:cNvSpPr>
            <a:spLocks noGrp="1" noChangeArrowheads="1"/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/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02C8-86DA-4FF4-94A2-70A14CEC6225}" type="datetime1">
              <a:rPr lang="pt-PT"/>
              <a:t>20-04-2022</a:t>
            </a:fld>
            <a:endParaRPr lang="pt-PT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pt-PT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523A-74DA-4FA4-94A2-82F11CEC62D7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 noChangeArrowheads="1"/>
          </p:cNvSpPr>
          <p:nvPr>
            <p:ph type="title"/>
          </p:nvPr>
        </p:nvSpPr>
        <p:spPr>
          <a:xfrm>
            <a:off x="8684895" y="685800"/>
            <a:ext cx="2057400" cy="4572000"/>
          </a:xfrm>
        </p:spPr>
        <p:txBody>
          <a:bodyPr vert="vert" wrap="square" lIns="91440" tIns="45720" rIns="91440" bIns="45720" numCol="1" spcCol="215900" anchor="ctr"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Vertical Text Placeholder 2"/>
          <p:cNvSpPr>
            <a:spLocks noGrp="1" noChangeArrowheads="1"/>
          </p:cNvSpPr>
          <p:nvPr>
            <p:ph idx="1"/>
          </p:nvPr>
        </p:nvSpPr>
        <p:spPr>
          <a:xfrm>
            <a:off x="685800" y="685800"/>
            <a:ext cx="7823200" cy="5308600"/>
          </a:xfrm>
        </p:spPr>
        <p:txBody>
          <a:bodyPr vert="vert" wrap="square" lIns="91440" tIns="45720" rIns="91440" bIns="45720" numCol="1" spcCol="215900" anchor="t"/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50DF-91DA-4FA6-94A2-67F31EEC6232}" type="datetime1">
              <a:rPr lang="pt-PT"/>
              <a:t>20-04-2022</a:t>
            </a:fld>
            <a:endParaRPr lang="pt-PT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pt-PT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7113-5DDA-4F87-94A2-ABD23FEC62FE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25F2-BCDA-4FD3-94A2-4A866BEC621F}" type="datetime1">
              <a:rPr lang="pt-PT"/>
              <a:t>20-04-2022</a:t>
            </a:fld>
            <a:endParaRPr lang="pt-PT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pt-PT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6DA7-E9DA-4F9B-94A2-1FCE23EC624A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>
            <p:ph type="title"/>
          </p:nvPr>
        </p:nvSpPr>
        <p:spPr>
          <a:xfrm>
            <a:off x="683895" y="2006600"/>
            <a:ext cx="8534400" cy="2281555"/>
          </a:xfrm>
        </p:spPr>
        <p:txBody>
          <a:bodyPr vert="horz" wrap="square" lIns="91440" tIns="45720" rIns="91440" bIns="45720" numCol="1" spcCol="215900" anchor="b"/>
          <a:lstStyle>
            <a:lvl1pPr algn="l">
              <a:defRPr lang="en-US" sz="3600" b="0" cap="all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 noChangeArrowheads="1"/>
          </p:cNvSpPr>
          <p:nvPr>
            <p:ph idx="1"/>
          </p:nvPr>
        </p:nvSpPr>
        <p:spPr>
          <a:xfrm>
            <a:off x="684530" y="4495800"/>
            <a:ext cx="8534400" cy="1498600"/>
          </a:xfrm>
        </p:spPr>
        <p:txBody>
          <a:bodyPr vert="horz" wrap="square" lIns="91440" tIns="45720" rIns="91440" bIns="45720" numCol="1" spcCol="215900" anchor="t"/>
          <a:lstStyle>
            <a:lvl1pPr marL="0" indent="0" algn="l">
              <a:buNone/>
              <a:defRPr lang="en-US" sz="1800">
                <a:solidFill>
                  <a:srgbClr val="0F486F"/>
                </a:solidFill>
              </a:defRPr>
            </a:lvl1pPr>
            <a:lvl2pPr marL="457200" indent="0">
              <a:buNone/>
              <a:defRPr lang="en-US" sz="1800">
                <a:solidFill>
                  <a:srgbClr val="FFFFFF"/>
                </a:solidFill>
              </a:defRPr>
            </a:lvl2pPr>
            <a:lvl3pPr marL="914400" indent="0">
              <a:buNone/>
              <a:defRPr lang="en-US" sz="1600">
                <a:solidFill>
                  <a:srgbClr val="FFFFFF"/>
                </a:solidFill>
              </a:defRPr>
            </a:lvl3pPr>
            <a:lvl4pPr marL="1371600" indent="0">
              <a:buNone/>
              <a:defRPr lang="en-US" sz="1400">
                <a:solidFill>
                  <a:srgbClr val="FFFFFF"/>
                </a:solidFill>
              </a:defRPr>
            </a:lvl4pPr>
            <a:lvl5pPr marL="1828800" indent="0">
              <a:buNone/>
              <a:defRPr lang="en-US" sz="1400">
                <a:solidFill>
                  <a:srgbClr val="FFFFFF"/>
                </a:solidFill>
              </a:defRPr>
            </a:lvl5pPr>
            <a:lvl6pPr marL="2286000" indent="0">
              <a:buNone/>
              <a:defRPr lang="en-US" sz="1400">
                <a:solidFill>
                  <a:srgbClr val="FFFFFF"/>
                </a:solidFill>
              </a:defRPr>
            </a:lvl6pPr>
            <a:lvl7pPr marL="2743200" indent="0">
              <a:buNone/>
              <a:defRPr lang="en-US" sz="1400">
                <a:solidFill>
                  <a:srgbClr val="FFFFFF"/>
                </a:solidFill>
              </a:defRPr>
            </a:lvl7pPr>
            <a:lvl8pPr marL="3200400" indent="0">
              <a:buNone/>
              <a:defRPr lang="en-US" sz="1400">
                <a:solidFill>
                  <a:srgbClr val="FFFFFF"/>
                </a:solidFill>
              </a:defRPr>
            </a:lvl8pPr>
            <a:lvl9pPr marL="3657600" indent="0">
              <a:buNone/>
              <a:defRPr lang="en-US" sz="1400">
                <a:solidFill>
                  <a:srgbClr val="FFFFFF"/>
                </a:solidFill>
              </a:defRPr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4DD9-97DA-4FBB-94A2-61EE03EC6234}" type="datetime1">
              <a:rPr lang="pt-PT"/>
              <a:t>20-04-2022</a:t>
            </a:fld>
            <a:endParaRPr lang="pt-PT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pt-PT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1108-46DA-4FE7-94A2-B0B25FEC62E5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683895" y="685800"/>
            <a:ext cx="4937760" cy="3615055"/>
          </a:xfrm>
        </p:spPr>
        <p:txBody>
          <a:bodyPr vert="horz" wrap="square" lIns="91440" tIns="45720" rIns="91440" bIns="45720" numCol="1" spcCol="215900" anchor="ctr"/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Content Placeholder 3"/>
          <p:cNvSpPr>
            <a:spLocks noGrp="1" noChangeArrowheads="1"/>
          </p:cNvSpPr>
          <p:nvPr>
            <p:ph idx="2"/>
          </p:nvPr>
        </p:nvSpPr>
        <p:spPr>
          <a:xfrm>
            <a:off x="5808345" y="685800"/>
            <a:ext cx="4933950" cy="3615055"/>
          </a:xfrm>
        </p:spPr>
        <p:txBody>
          <a:bodyPr vert="horz" wrap="square" lIns="91440" tIns="45720" rIns="91440" bIns="45720" numCol="1" spcCol="215900" anchor="ctr"/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7CD9-97DA-4F8A-94A2-61DF32EC6234}" type="datetime1">
              <a:rPr lang="pt-PT"/>
              <a:t>20-04-2022</a:t>
            </a:fld>
            <a:endParaRPr lang="pt-PT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pt-PT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2C63-2DDA-4FDA-94A2-DB8F62EC628E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 noChangeArrowheads="1"/>
          </p:cNvSpPr>
          <p:nvPr>
            <p:ph idx="1"/>
          </p:nvPr>
        </p:nvSpPr>
        <p:spPr>
          <a:xfrm>
            <a:off x="972185" y="685800"/>
            <a:ext cx="4649470" cy="575945"/>
          </a:xfrm>
        </p:spPr>
        <p:txBody>
          <a:bodyPr vert="horz" wrap="square" lIns="91440" tIns="45720" rIns="91440" bIns="45720" numCol="1" spcCol="215900" anchor="b"/>
          <a:lstStyle>
            <a:lvl1pPr marL="0" indent="0">
              <a:buNone/>
              <a:defRPr lang="en-US" sz="2800" b="0">
                <a:solidFill>
                  <a:schemeClr val="tx1"/>
                </a:solidFill>
              </a:defRPr>
            </a:lvl1pPr>
            <a:lvl2pPr marL="457200" indent="0">
              <a:buNone/>
              <a:defRPr lang="en-US" sz="2000" b="1"/>
            </a:lvl2pPr>
            <a:lvl3pPr marL="914400" indent="0">
              <a:buNone/>
              <a:defRPr lang="en-US" sz="1800" b="1"/>
            </a:lvl3pPr>
            <a:lvl4pPr marL="1371600" indent="0">
              <a:buNone/>
              <a:defRPr lang="en-US" sz="1600" b="1"/>
            </a:lvl4pPr>
            <a:lvl5pPr marL="1828800" indent="0">
              <a:buNone/>
              <a:defRPr lang="en-US" sz="1600" b="1"/>
            </a:lvl5pPr>
            <a:lvl6pPr marL="2286000" indent="0">
              <a:buNone/>
              <a:defRPr lang="en-US" sz="1600" b="1"/>
            </a:lvl6pPr>
            <a:lvl7pPr marL="2743200" indent="0">
              <a:buNone/>
              <a:defRPr lang="en-US" sz="1600" b="1"/>
            </a:lvl7pPr>
            <a:lvl8pPr marL="3200400" indent="0">
              <a:buNone/>
              <a:defRPr lang="en-US" sz="1600" b="1"/>
            </a:lvl8pPr>
            <a:lvl9pPr marL="3657600" indent="0">
              <a:buNone/>
              <a:defRPr lang="en-US" sz="1600" b="1"/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4" name="Content Placeholder 3"/>
          <p:cNvSpPr>
            <a:spLocks noGrp="1" noChangeArrowheads="1"/>
          </p:cNvSpPr>
          <p:nvPr>
            <p:ph idx="2"/>
          </p:nvPr>
        </p:nvSpPr>
        <p:spPr>
          <a:xfrm>
            <a:off x="683895" y="1270635"/>
            <a:ext cx="4937760" cy="3030220"/>
          </a:xfrm>
        </p:spPr>
        <p:txBody>
          <a:bodyPr vert="horz" wrap="square" lIns="91440" tIns="45720" rIns="91440" bIns="45720" numCol="1" spcCol="215900" anchor="t"/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5" name="Text Placeholder 4"/>
          <p:cNvSpPr>
            <a:spLocks noGrp="1" noChangeArrowheads="1"/>
          </p:cNvSpPr>
          <p:nvPr>
            <p:ph idx="3"/>
          </p:nvPr>
        </p:nvSpPr>
        <p:spPr>
          <a:xfrm>
            <a:off x="6078855" y="685800"/>
            <a:ext cx="4665345" cy="575945"/>
          </a:xfrm>
        </p:spPr>
        <p:txBody>
          <a:bodyPr vert="horz" wrap="square" lIns="91440" tIns="45720" rIns="91440" bIns="45720" numCol="1" spcCol="215900" anchor="b"/>
          <a:lstStyle>
            <a:lvl1pPr marL="0" indent="0">
              <a:buNone/>
              <a:defRPr lang="en-US" sz="2800" b="0">
                <a:solidFill>
                  <a:schemeClr val="tx1"/>
                </a:solidFill>
              </a:defRPr>
            </a:lvl1pPr>
            <a:lvl2pPr marL="457200" indent="0">
              <a:buNone/>
              <a:defRPr lang="en-US" sz="2000" b="1"/>
            </a:lvl2pPr>
            <a:lvl3pPr marL="914400" indent="0">
              <a:buNone/>
              <a:defRPr lang="en-US" sz="1800" b="1"/>
            </a:lvl3pPr>
            <a:lvl4pPr marL="1371600" indent="0">
              <a:buNone/>
              <a:defRPr lang="en-US" sz="1600" b="1"/>
            </a:lvl4pPr>
            <a:lvl5pPr marL="1828800" indent="0">
              <a:buNone/>
              <a:defRPr lang="en-US" sz="1600" b="1"/>
            </a:lvl5pPr>
            <a:lvl6pPr marL="2286000" indent="0">
              <a:buNone/>
              <a:defRPr lang="en-US" sz="1600" b="1"/>
            </a:lvl6pPr>
            <a:lvl7pPr marL="2743200" indent="0">
              <a:buNone/>
              <a:defRPr lang="en-US" sz="1600" b="1"/>
            </a:lvl7pPr>
            <a:lvl8pPr marL="3200400" indent="0">
              <a:buNone/>
              <a:defRPr lang="en-US" sz="1600" b="1"/>
            </a:lvl8pPr>
            <a:lvl9pPr marL="3657600" indent="0">
              <a:buNone/>
              <a:defRPr lang="en-US" sz="1600" b="1"/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6" name="Content Placeholder 5"/>
          <p:cNvSpPr>
            <a:spLocks noGrp="1" noChangeArrowheads="1"/>
          </p:cNvSpPr>
          <p:nvPr>
            <p:ph idx="4"/>
          </p:nvPr>
        </p:nvSpPr>
        <p:spPr>
          <a:xfrm>
            <a:off x="5806440" y="1261745"/>
            <a:ext cx="4929505" cy="3030855"/>
          </a:xfrm>
        </p:spPr>
        <p:txBody>
          <a:bodyPr vert="horz" wrap="square" lIns="91440" tIns="45720" rIns="91440" bIns="45720" numCol="1" spcCol="215900" anchor="t"/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7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4E8D-C3DA-4FB8-94A2-35ED00EC6260}" type="datetime1">
              <a:rPr lang="pt-PT"/>
              <a:t>20-04-2022</a:t>
            </a:fld>
            <a:endParaRPr lang="pt-PT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pt-PT"/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7156-18DA-4F87-94A2-EED23FEC62BB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Date Placeholder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5142-0CDA-4FA7-94A2-FAF21FEC62AF}" type="datetime1">
              <a:rPr lang="pt-PT"/>
              <a:t>20-04-2022</a:t>
            </a:fld>
            <a:endParaRPr lang="pt-PT"/>
          </a:p>
        </p:txBody>
      </p:sp>
      <p:sp>
        <p:nvSpPr>
          <p:cNvPr id="4" name="Footer Placeholder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pt-PT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1E99-D7DA-4FE8-94A2-21BD50EC6274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04C8-86DA-4FF2-94A2-70A74AEC6225}" type="datetime1">
              <a:rPr lang="pt-PT"/>
              <a:t>20-04-2022</a:t>
            </a:fld>
            <a:endParaRPr lang="pt-PT"/>
          </a:p>
        </p:txBody>
      </p:sp>
      <p:sp>
        <p:nvSpPr>
          <p:cNvPr id="3" name="Footer Placeholder 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pt-PT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7C4A-04DA-4F8A-94A2-F2DF32EC62A7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>
            <p:ph type="title"/>
          </p:nvPr>
        </p:nvSpPr>
        <p:spPr>
          <a:xfrm>
            <a:off x="7084695" y="685800"/>
            <a:ext cx="3657600" cy="1371600"/>
          </a:xfrm>
        </p:spPr>
        <p:txBody>
          <a:bodyPr vert="horz" wrap="square" lIns="91440" tIns="45720" rIns="91440" bIns="45720" numCol="1" spcCol="215900" anchor="b"/>
          <a:lstStyle>
            <a:lvl1pPr algn="l">
              <a:defRPr lang="en-US" sz="2400" b="0" cap="all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683895" y="685800"/>
            <a:ext cx="5944235" cy="5308600"/>
          </a:xfrm>
        </p:spPr>
        <p:txBody>
          <a:bodyPr vert="horz" wrap="square" lIns="91440" tIns="45720" rIns="91440" bIns="45720" numCol="1" spcCol="215900" anchor="ctr"/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Text Placeholder 3"/>
          <p:cNvSpPr>
            <a:spLocks noGrp="1" noChangeArrowheads="1"/>
          </p:cNvSpPr>
          <p:nvPr>
            <p:ph idx="2"/>
          </p:nvPr>
        </p:nvSpPr>
        <p:spPr>
          <a:xfrm>
            <a:off x="7084695" y="2209800"/>
            <a:ext cx="3657600" cy="2091055"/>
          </a:xfrm>
        </p:spPr>
        <p:txBody>
          <a:bodyPr vert="horz" wrap="square" lIns="91440" tIns="45720" rIns="91440" bIns="45720" numCol="1" spcCol="215900" anchor="t"/>
          <a:lstStyle>
            <a:lvl1pPr marL="0" indent="0">
              <a:buNone/>
              <a:defRPr lang="en-US" sz="1600"/>
            </a:lvl1pPr>
            <a:lvl2pPr marL="457200" indent="0">
              <a:buNone/>
              <a:defRPr lang="en-US" sz="1200"/>
            </a:lvl2pPr>
            <a:lvl3pPr marL="914400" indent="0">
              <a:buNone/>
              <a:defRPr lang="en-US" sz="1000"/>
            </a:lvl3pPr>
            <a:lvl4pPr marL="1371600" indent="0">
              <a:buNone/>
              <a:defRPr lang="en-US" sz="900"/>
            </a:lvl4pPr>
            <a:lvl5pPr marL="1828800" indent="0">
              <a:buNone/>
              <a:defRPr lang="en-US" sz="900"/>
            </a:lvl5pPr>
            <a:lvl6pPr marL="2286000" indent="0">
              <a:buNone/>
              <a:defRPr lang="en-US" sz="900"/>
            </a:lvl6pPr>
            <a:lvl7pPr marL="2743200" indent="0">
              <a:buNone/>
              <a:defRPr lang="en-US" sz="900"/>
            </a:lvl7pPr>
            <a:lvl8pPr marL="3200400" indent="0">
              <a:buNone/>
              <a:defRPr lang="en-US" sz="900"/>
            </a:lvl8pPr>
            <a:lvl9pPr marL="3657600" indent="0">
              <a:buNone/>
              <a:defRPr lang="en-US" sz="900"/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773F-71DA-4F81-94A2-87D439EC62D2}" type="datetime1">
              <a:rPr lang="pt-PT"/>
              <a:t>20-04-2022</a:t>
            </a:fld>
            <a:endParaRPr lang="pt-PT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pt-PT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3865-2BDA-4FCE-94A2-DD9B76EC6288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>
            <p:ph type="title"/>
          </p:nvPr>
        </p:nvSpPr>
        <p:spPr>
          <a:xfrm>
            <a:off x="4722495" y="1447800"/>
            <a:ext cx="6019800" cy="1143000"/>
          </a:xfrm>
        </p:spPr>
        <p:txBody>
          <a:bodyPr vert="horz" wrap="square" lIns="91440" tIns="45720" rIns="91440" bIns="45720" numCol="1" spcCol="215900" anchor="b"/>
          <a:lstStyle>
            <a:lvl1pPr algn="l">
              <a:defRPr lang="en-US" sz="2800" b="0" cap="all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rrowheads="1"/>
          </p:cNvSpPr>
          <p:nvPr>
            <p:ph type="pic" idx="1"/>
          </p:nvPr>
        </p:nvSpPr>
        <p:spPr>
          <a:xfrm>
            <a:off x="988695" y="914400"/>
            <a:ext cx="3281045" cy="4572000"/>
          </a:xfrm>
          <a:prstGeom prst="snip2DiagRect">
            <a:avLst>
              <a:gd name="adj1" fmla="val 10815"/>
              <a:gd name="adj2" fmla="val 0"/>
            </a:avLst>
          </a:prstGeom>
          <a:ln w="15875" cap="flat" cmpd="sng" algn="ctr">
            <a:solidFill>
              <a:schemeClr val="tx1">
                <a:alpha val="40000"/>
              </a:schemeClr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>
            <a:lvl1pPr marL="0" indent="0" algn="ctr">
              <a:buNone/>
              <a:defRPr lang="en-US" sz="1600"/>
            </a:lvl1pPr>
            <a:lvl2pPr marL="457200" indent="0">
              <a:buNone/>
              <a:defRPr lang="en-US" sz="1600"/>
            </a:lvl2pPr>
            <a:lvl3pPr marL="914400" indent="0">
              <a:buNone/>
              <a:defRPr lang="en-US" sz="1600"/>
            </a:lvl3pPr>
            <a:lvl4pPr marL="1371600" indent="0">
              <a:buNone/>
              <a:defRPr lang="en-US" sz="1600"/>
            </a:lvl4pPr>
            <a:lvl5pPr marL="1828800" indent="0">
              <a:buNone/>
              <a:defRPr lang="en-US" sz="1600"/>
            </a:lvl5pPr>
            <a:lvl6pPr marL="2286000" indent="0">
              <a:buNone/>
              <a:defRPr lang="en-US" sz="1600"/>
            </a:lvl6pPr>
            <a:lvl7pPr marL="2743200" indent="0">
              <a:buNone/>
              <a:defRPr lang="en-US" sz="1600"/>
            </a:lvl7pPr>
            <a:lvl8pPr marL="3200400" indent="0">
              <a:buNone/>
              <a:defRPr lang="en-US" sz="1600"/>
            </a:lvl8pPr>
            <a:lvl9pPr marL="3657600" indent="0">
              <a:buNone/>
              <a:defRPr lang="en-US" sz="1600"/>
            </a:lvl9pPr>
          </a:lstStyle>
          <a:p>
            <a:pPr>
              <a:defRPr lang="en-US"/>
            </a:pPr>
            <a:r>
              <a:t>Click icon to add picture</a:t>
            </a:r>
          </a:p>
        </p:txBody>
      </p:sp>
      <p:sp>
        <p:nvSpPr>
          <p:cNvPr id="4" name="Text Placeholder 3"/>
          <p:cNvSpPr>
            <a:spLocks noGrp="1" noChangeArrowheads="1"/>
          </p:cNvSpPr>
          <p:nvPr>
            <p:ph idx="2"/>
          </p:nvPr>
        </p:nvSpPr>
        <p:spPr>
          <a:xfrm>
            <a:off x="4722495" y="2776855"/>
            <a:ext cx="6021705" cy="2049145"/>
          </a:xfrm>
        </p:spPr>
        <p:txBody>
          <a:bodyPr vert="horz" wrap="square" lIns="91440" tIns="45720" rIns="91440" bIns="45720" numCol="1" spcCol="215900" anchor="t"/>
          <a:lstStyle>
            <a:lvl1pPr marL="0" indent="0">
              <a:buNone/>
              <a:defRPr lang="en-US" sz="1800"/>
            </a:lvl1pPr>
            <a:lvl2pPr marL="457200" indent="0">
              <a:buNone/>
              <a:defRPr lang="en-US" sz="1200"/>
            </a:lvl2pPr>
            <a:lvl3pPr marL="914400" indent="0">
              <a:buNone/>
              <a:defRPr lang="en-US" sz="1000"/>
            </a:lvl3pPr>
            <a:lvl4pPr marL="1371600" indent="0">
              <a:buNone/>
              <a:defRPr lang="en-US" sz="900"/>
            </a:lvl4pPr>
            <a:lvl5pPr marL="1828800" indent="0">
              <a:buNone/>
              <a:defRPr lang="en-US" sz="900"/>
            </a:lvl5pPr>
            <a:lvl6pPr marL="2286000" indent="0">
              <a:buNone/>
              <a:defRPr lang="en-US" sz="900"/>
            </a:lvl6pPr>
            <a:lvl7pPr marL="2743200" indent="0">
              <a:buNone/>
              <a:defRPr lang="en-US" sz="900"/>
            </a:lvl7pPr>
            <a:lvl8pPr marL="3200400" indent="0">
              <a:buNone/>
              <a:defRPr lang="en-US" sz="900"/>
            </a:lvl8pPr>
            <a:lvl9pPr marL="3657600" indent="0">
              <a:buNone/>
              <a:defRPr lang="en-US" sz="900"/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27DF-91DA-4FD1-94A2-678469EC6232}" type="datetime1">
              <a:rPr lang="pt-PT"/>
              <a:t>20-04-2022</a:t>
            </a:fld>
            <a:endParaRPr lang="pt-PT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pt-PT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lang="pt-PT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3F6B-25DA-4FC9-94A2-D39C71EC6286}" type="slidenum">
              <a:rPr lang="pt-PT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73CFEA"/>
            </a:gs>
            <a:gs pos="100000">
              <a:srgbClr val="06588E"/>
            </a:gs>
          </a:gsLst>
          <a:lin ang="61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/>
        </p:nvGrpSpPr>
        <p:grpSpPr>
          <a:xfrm>
            <a:off x="9206865" y="2963545"/>
            <a:ext cx="2981960" cy="3208655"/>
            <a:chOff x="9206865" y="2963545"/>
            <a:chExt cx="2981960" cy="3208655"/>
          </a:xfrm>
        </p:grpSpPr>
        <p:sp>
          <p:nvSpPr>
            <p:cNvPr id="7" name="Straight Connector 7"/>
            <p:cNvSpPr/>
            <p:nvPr/>
          </p:nvSpPr>
          <p:spPr>
            <a:xfrm flipH="1">
              <a:off x="11275695" y="2963545"/>
              <a:ext cx="913130" cy="912495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" name="Straight Connector 8"/>
            <p:cNvSpPr/>
            <p:nvPr/>
          </p:nvSpPr>
          <p:spPr>
            <a:xfrm flipH="1">
              <a:off x="9206865" y="3190240"/>
              <a:ext cx="2981960" cy="298196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" name="Straight Connector 9"/>
            <p:cNvSpPr/>
            <p:nvPr/>
          </p:nvSpPr>
          <p:spPr>
            <a:xfrm flipH="1">
              <a:off x="10292080" y="3285490"/>
              <a:ext cx="1896745" cy="189611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4" name="Straight Connector 10"/>
            <p:cNvSpPr/>
            <p:nvPr/>
          </p:nvSpPr>
          <p:spPr>
            <a:xfrm flipH="1">
              <a:off x="10443210" y="3131185"/>
              <a:ext cx="1745615" cy="17456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" name="Straight Connector 11"/>
            <p:cNvSpPr/>
            <p:nvPr/>
          </p:nvSpPr>
          <p:spPr>
            <a:xfrm flipH="1">
              <a:off x="10918825" y="3683000"/>
              <a:ext cx="1270000" cy="127000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8" name="Title Placeholder 1"/>
          <p:cNvSpPr>
            <a:spLocks noGrp="1" noChangeArrowheads="1"/>
          </p:cNvSpPr>
          <p:nvPr>
            <p:ph type="title"/>
          </p:nvPr>
        </p:nvSpPr>
        <p:spPr>
          <a:xfrm>
            <a:off x="683895" y="4487545"/>
            <a:ext cx="8534400" cy="15068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9" name="Text Placeholder 2"/>
          <p:cNvSpPr>
            <a:spLocks noGrp="1" noChangeArrowheads="1"/>
          </p:cNvSpPr>
          <p:nvPr>
            <p:ph type="body" idx="1"/>
          </p:nvPr>
        </p:nvSpPr>
        <p:spPr>
          <a:xfrm>
            <a:off x="683895" y="685800"/>
            <a:ext cx="8534400" cy="36150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10" name="Date Placeholder 3"/>
          <p:cNvSpPr>
            <a:spLocks noGrp="1" noChangeArrowheads="1"/>
          </p:cNvSpPr>
          <p:nvPr>
            <p:ph type="dt" sz="half" idx="2"/>
          </p:nvPr>
        </p:nvSpPr>
        <p:spPr>
          <a:xfrm>
            <a:off x="9904095" y="6172200"/>
            <a:ext cx="1600200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>
            <a:lvl1pPr algn="r">
              <a:defRPr lang="pt-PT" sz="1000" b="0" i="0">
                <a:solidFill>
                  <a:srgbClr val="0A314B"/>
                </a:solidFill>
                <a:effectLst/>
                <a:latin typeface="Century Gothic" panose="020B0502020202020204" pitchFamily="2" charset="0"/>
                <a:ea typeface="Century Gothic" panose="020B0502020202020204" pitchFamily="2" charset="0"/>
                <a:cs typeface="Century Gothic" panose="020B0502020202020204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175C-12DA-4FE1-94A2-E4B459EC62B1}" type="datetime1">
              <a:rPr lang="pt-PT"/>
              <a:t>20-04-2022</a:t>
            </a:fld>
            <a:endParaRPr lang="pt-PT"/>
          </a:p>
        </p:txBody>
      </p:sp>
      <p:sp>
        <p:nvSpPr>
          <p:cNvPr id="11" name="Footer Placeholder 4"/>
          <p:cNvSpPr>
            <a:spLocks noGrp="1" noChangeArrowheads="1"/>
          </p:cNvSpPr>
          <p:nvPr>
            <p:ph type="ftr" sz="quarter" idx="3"/>
          </p:nvPr>
        </p:nvSpPr>
        <p:spPr>
          <a:xfrm>
            <a:off x="683895" y="6172200"/>
            <a:ext cx="7543800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>
            <a:lvl1pPr algn="l">
              <a:defRPr lang="pt-PT" sz="1000" b="0" i="0">
                <a:solidFill>
                  <a:srgbClr val="0A314B"/>
                </a:solidFill>
                <a:effectLst/>
                <a:latin typeface="Century Gothic" panose="020B0502020202020204" pitchFamily="2" charset="0"/>
                <a:ea typeface="Century Gothic" panose="020B0502020202020204" pitchFamily="2" charset="0"/>
                <a:cs typeface="Century Gothic" panose="020B0502020202020204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endParaRPr lang="pt-PT"/>
          </a:p>
        </p:txBody>
      </p:sp>
      <p:sp>
        <p:nvSpPr>
          <p:cNvPr id="12" name="Slide Number Placeholder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0363200" y="5578475"/>
            <a:ext cx="1142365" cy="6699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/>
          <a:lstStyle>
            <a:lvl1pPr algn="r">
              <a:defRPr lang="pt-PT" sz="3200" b="0" i="0">
                <a:solidFill>
                  <a:srgbClr val="0A314B"/>
                </a:solidFill>
                <a:effectLst/>
                <a:latin typeface="Century Gothic" panose="020B0502020202020204" pitchFamily="2" charset="0"/>
                <a:ea typeface="Century Gothic" panose="020B0502020202020204" pitchFamily="2" charset="0"/>
                <a:cs typeface="Century Gothic" panose="020B0502020202020204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en-US"/>
            </a:lvl6pPr>
            <a:lvl7pPr>
              <a:defRPr lang="en-US"/>
            </a:lvl7pPr>
            <a:lvl8pPr>
              <a:defRPr lang="en-US"/>
            </a:lvl8pPr>
            <a:lvl9pPr>
              <a:defRPr lang="en-US"/>
            </a:lvl9pPr>
          </a:lstStyle>
          <a:p>
            <a:pPr>
              <a:defRPr lang="en-US"/>
            </a:pPr>
            <a:fld id="{371A55DB-95DA-4FA3-94A2-63F61BEC6236}" type="slidenum">
              <a:rPr lang="pt-PT"/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lvl1pPr marL="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3600" b="0" i="0" u="none" strike="noStrike" kern="1" cap="all" spc="0" baseline="0">
          <a:solidFill>
            <a:schemeClr val="tx1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1pPr>
      <a:lvl2pPr marL="457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 u="none" strike="noStrike" kern="1" spc="0" baseline="0">
          <a:solidFill>
            <a:schemeClr val="tx2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2pPr>
      <a:lvl3pPr marL="914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 u="none" strike="noStrike" kern="1" spc="0" baseline="0">
          <a:solidFill>
            <a:schemeClr val="tx2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3pPr>
      <a:lvl4pPr marL="1371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 u="none" strike="noStrike" kern="1" spc="0" baseline="0">
          <a:solidFill>
            <a:schemeClr val="tx2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4pPr>
      <a:lvl5pPr marL="18288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 u="none" strike="noStrike" kern="1" spc="0" baseline="0">
          <a:solidFill>
            <a:schemeClr val="tx2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5pPr>
      <a:lvl6pPr marL="22860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 u="none" strike="noStrike" kern="1" spc="0" baseline="0">
          <a:solidFill>
            <a:schemeClr val="tx2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6pPr>
      <a:lvl7pPr marL="2743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 u="none" strike="noStrike" kern="1" spc="0" baseline="0">
          <a:solidFill>
            <a:schemeClr val="tx2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7pPr>
      <a:lvl8pPr marL="3200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 u="none" strike="noStrike" kern="1" spc="0" baseline="0">
          <a:solidFill>
            <a:schemeClr val="tx2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8pPr>
      <a:lvl9pPr marL="3657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 u="none" strike="noStrike" kern="1" spc="0" baseline="0">
          <a:solidFill>
            <a:schemeClr val="tx2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9pPr>
    </p:titleStyle>
    <p:bodyStyle>
      <a:lvl1pPr marL="285750" marR="0" indent="-285750" algn="l" defTabSz="457200">
        <a:lnSpc>
          <a:spcPct val="100000"/>
        </a:lnSpc>
        <a:spcBef>
          <a:spcPts val="480"/>
        </a:spcBef>
        <a:spcAft>
          <a:spcPts val="600"/>
        </a:spcAft>
        <a:buClr>
          <a:schemeClr val="tx1"/>
        </a:buClr>
        <a:buSzPts val="1600"/>
        <a:buFont typeface="Wingdings 3" panose="05040102010807070707" pitchFamily="1" charset="2"/>
        <a:buChar char=""/>
        <a:defRPr lang="en-US" sz="2000" b="0" i="0" u="none" strike="noStrike" kern="1" spc="0" baseline="0">
          <a:solidFill>
            <a:srgbClr val="0F486F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1pPr>
      <a:lvl2pPr marL="742950" marR="0" indent="-285750" algn="l" defTabSz="457200">
        <a:lnSpc>
          <a:spcPct val="100000"/>
        </a:lnSpc>
        <a:spcBef>
          <a:spcPts val="430"/>
        </a:spcBef>
        <a:spcAft>
          <a:spcPts val="600"/>
        </a:spcAft>
        <a:buClr>
          <a:schemeClr val="tx1"/>
        </a:buClr>
        <a:buSzPts val="1440"/>
        <a:buFont typeface="Wingdings 3" panose="05040102010807070707" pitchFamily="1" charset="2"/>
        <a:buChar char=""/>
        <a:defRPr lang="en-US" sz="1800" b="0" i="0" u="none" strike="noStrike" kern="1" spc="0" baseline="0">
          <a:solidFill>
            <a:srgbClr val="0F486F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2pPr>
      <a:lvl3pPr marL="1200150" marR="0" indent="-285750" algn="l" defTabSz="457200">
        <a:lnSpc>
          <a:spcPct val="100000"/>
        </a:lnSpc>
        <a:spcBef>
          <a:spcPts val="380"/>
        </a:spcBef>
        <a:spcAft>
          <a:spcPts val="600"/>
        </a:spcAft>
        <a:buClr>
          <a:schemeClr val="tx1"/>
        </a:buClr>
        <a:buSzPts val="1280"/>
        <a:buFont typeface="Wingdings 3" panose="05040102010807070707" pitchFamily="1" charset="2"/>
        <a:buChar char=""/>
        <a:defRPr lang="en-US" sz="1600" b="0" i="0" u="none" strike="noStrike" kern="1" spc="0" baseline="0">
          <a:solidFill>
            <a:srgbClr val="0F486F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3pPr>
      <a:lvl4pPr marL="1543050" marR="0" indent="-171450" algn="l" defTabSz="457200">
        <a:lnSpc>
          <a:spcPct val="100000"/>
        </a:lnSpc>
        <a:spcBef>
          <a:spcPts val="335"/>
        </a:spcBef>
        <a:spcAft>
          <a:spcPts val="600"/>
        </a:spcAft>
        <a:buClr>
          <a:schemeClr val="tx1"/>
        </a:buClr>
        <a:buSzPts val="1120"/>
        <a:buFont typeface="Wingdings 3" panose="05040102010807070707" pitchFamily="1" charset="2"/>
        <a:buChar char=""/>
        <a:defRPr lang="en-US" sz="1400" b="0" i="0" u="none" strike="noStrike" kern="1" spc="0" baseline="0">
          <a:solidFill>
            <a:srgbClr val="0F486F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4pPr>
      <a:lvl5pPr marL="2000250" marR="0" indent="-171450" algn="l" defTabSz="457200">
        <a:lnSpc>
          <a:spcPct val="100000"/>
        </a:lnSpc>
        <a:spcBef>
          <a:spcPts val="335"/>
        </a:spcBef>
        <a:spcAft>
          <a:spcPts val="600"/>
        </a:spcAft>
        <a:buClr>
          <a:schemeClr val="tx1"/>
        </a:buClr>
        <a:buSzPts val="1120"/>
        <a:buFont typeface="Wingdings 3" panose="05040102010807070707" pitchFamily="1" charset="2"/>
        <a:buChar char=""/>
        <a:defRPr lang="en-US" sz="1400" b="0" i="0" u="none" strike="noStrike" kern="1" spc="0" baseline="0">
          <a:solidFill>
            <a:srgbClr val="0F486F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5pPr>
      <a:lvl6pPr marL="2514600" marR="0" indent="-228600" algn="l" defTabSz="457200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Tx/>
        <a:buFont typeface="Wingdings 3" panose="05040102010807070707" pitchFamily="1" charset="2"/>
        <a:buChar char=""/>
        <a:defRPr lang="en-US" sz="1400" b="0" i="0" u="none" strike="noStrike" kern="1" spc="0" baseline="0">
          <a:solidFill>
            <a:srgbClr val="0F486F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6pPr>
      <a:lvl7pPr marL="2971800" marR="0" indent="-228600" algn="l" defTabSz="457200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Tx/>
        <a:buFont typeface="Wingdings 3" panose="05040102010807070707" pitchFamily="1" charset="2"/>
        <a:buChar char=""/>
        <a:defRPr lang="en-US" sz="1400" b="0" i="0" u="none" strike="noStrike" kern="1" spc="0" baseline="0">
          <a:solidFill>
            <a:srgbClr val="0F486F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7pPr>
      <a:lvl8pPr marL="3429000" marR="0" indent="-228600" algn="l" defTabSz="457200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Tx/>
        <a:buFont typeface="Wingdings 3" panose="05040102010807070707" pitchFamily="1" charset="2"/>
        <a:buChar char=""/>
        <a:defRPr lang="en-US" sz="1400" b="0" i="0" u="none" strike="noStrike" kern="1" spc="0" baseline="0">
          <a:solidFill>
            <a:srgbClr val="0F486F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8pPr>
      <a:lvl9pPr marL="3886200" marR="0" indent="-228600" algn="l" defTabSz="457200">
        <a:lnSpc>
          <a:spcPct val="100000"/>
        </a:lnSpc>
        <a:spcBef>
          <a:spcPts val="0"/>
        </a:spcBef>
        <a:spcAft>
          <a:spcPts val="600"/>
        </a:spcAft>
        <a:buClr>
          <a:schemeClr val="tx1"/>
        </a:buClr>
        <a:buSzTx/>
        <a:buFont typeface="Wingdings 3" panose="05040102010807070707" pitchFamily="1" charset="2"/>
        <a:buChar char=""/>
        <a:defRPr lang="en-US" sz="1400" b="0" i="0" u="none" strike="noStrike" kern="1" spc="0" baseline="0">
          <a:solidFill>
            <a:srgbClr val="0F486F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9pPr>
    </p:bodyStyle>
    <p:otherStyle>
      <a:lvl1pPr marL="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 u="none" strike="noStrike" kern="1" spc="0" baseline="0">
          <a:solidFill>
            <a:schemeClr val="tx1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1pPr>
      <a:lvl2pPr marL="457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 u="none" strike="noStrike" kern="1" spc="0" baseline="0">
          <a:solidFill>
            <a:schemeClr val="tx1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2pPr>
      <a:lvl3pPr marL="914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 u="none" strike="noStrike" kern="1" spc="0" baseline="0">
          <a:solidFill>
            <a:schemeClr val="tx1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3pPr>
      <a:lvl4pPr marL="1371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 u="none" strike="noStrike" kern="1" spc="0" baseline="0">
          <a:solidFill>
            <a:schemeClr val="tx1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4pPr>
      <a:lvl5pPr marL="18288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 u="none" strike="noStrike" kern="1" spc="0" baseline="0">
          <a:solidFill>
            <a:schemeClr val="tx1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5pPr>
      <a:lvl6pPr marL="22860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 u="none" strike="noStrike" kern="1" spc="0" baseline="0">
          <a:solidFill>
            <a:schemeClr val="tx1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6pPr>
      <a:lvl7pPr marL="27432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 u="none" strike="noStrike" kern="1" spc="0" baseline="0">
          <a:solidFill>
            <a:schemeClr val="tx1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7pPr>
      <a:lvl8pPr marL="32004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 u="none" strike="noStrike" kern="1" spc="0" baseline="0">
          <a:solidFill>
            <a:schemeClr val="tx1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8pPr>
      <a:lvl9pPr marL="3657600" marR="0" indent="0" algn="l" defTabSz="457200">
        <a:lnSpc>
          <a:spcPct val="100000"/>
        </a:lnSpc>
        <a:spcBef>
          <a:spcPts val="0"/>
        </a:spcBef>
        <a:spcAft>
          <a:spcPts val="0"/>
        </a:spcAft>
        <a:buNone/>
        <a:defRPr lang="en-US" sz="1800" b="0" i="0" u="none" strike="noStrike" kern="1" spc="0" baseline="0">
          <a:solidFill>
            <a:schemeClr val="tx1"/>
          </a:solidFill>
          <a:effectLst/>
          <a:latin typeface="Century Gothic" panose="020B0502020202020204" pitchFamily="2" charset="0"/>
          <a:ea typeface="Century Gothic" panose="020B0502020202020204" pitchFamily="2" charset="0"/>
          <a:cs typeface="Century Gothic" panose="020B0502020202020204" pitchFamily="2" charset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790768"/>
              </p:ext>
            </p:extLst>
          </p:nvPr>
        </p:nvGraphicFramePr>
        <p:xfrm>
          <a:off x="1" y="35697"/>
          <a:ext cx="12191998" cy="68699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4339"/>
                <a:gridCol w="219864"/>
                <a:gridCol w="435456"/>
                <a:gridCol w="2998258"/>
                <a:gridCol w="107196"/>
                <a:gridCol w="278712"/>
                <a:gridCol w="107196"/>
                <a:gridCol w="225151"/>
                <a:gridCol w="301083"/>
                <a:gridCol w="591015"/>
                <a:gridCol w="2688239"/>
                <a:gridCol w="3805489"/>
              </a:tblGrid>
              <a:tr h="192897">
                <a:tc rowSpan="3" gridSpan="4"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57196">
                <a:tc gridSpan="4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b"/>
                      <a:endParaRPr lang="pt-PT" sz="1600" b="0" i="1" u="none" strike="noStrike" dirty="0">
                        <a:ln>
                          <a:noFill/>
                        </a:ln>
                        <a:solidFill>
                          <a:srgbClr val="00B4B2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92897">
                <a:tc gridSpan="4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321496">
                <a:tc gridSpan="12">
                  <a:txBody>
                    <a:bodyPr/>
                    <a:lstStyle/>
                    <a:p>
                      <a:pPr algn="ctr" fontAlgn="b"/>
                      <a:endParaRPr lang="pt-PT" sz="2000" b="0" i="0" u="none" strike="noStrike" dirty="0">
                        <a:ln>
                          <a:noFill/>
                        </a:ln>
                        <a:solidFill>
                          <a:srgbClr val="00B4B2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38645">
                <a:tc gridSpan="12">
                  <a:txBody>
                    <a:bodyPr/>
                    <a:lstStyle/>
                    <a:p>
                      <a:pPr marL="0" marR="0" indent="0" algn="ctr" defTabSz="457200" eaLnBrk="1" fontAlgn="ctr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600" b="0" i="1" u="none" strike="noStrike" dirty="0" smtClean="0">
                        <a:ln>
                          <a:noFill/>
                        </a:ln>
                        <a:solidFill>
                          <a:srgbClr val="00B4B2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72000" marB="0" anchor="b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92897">
                <a:tc gridSpan="4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i="1" u="none" strike="noStrike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CONFERÊNCIA INTERNACIONAL</a:t>
                      </a:r>
                      <a:endParaRPr lang="pt-PT" sz="1200" b="0" i="1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20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pt-PT" sz="1200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MESA REDONDA DE INTEGRAÇÃO E DEBATES</a:t>
                      </a:r>
                      <a:endParaRPr lang="pt-PT" sz="1200" i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92897">
                <a:tc gridSpan="4">
                  <a:txBody>
                    <a:bodyPr/>
                    <a:lstStyle/>
                    <a:p>
                      <a:pPr algn="ctr" fontAlgn="ctr">
                        <a:lnSpc>
                          <a:spcPts val="900"/>
                        </a:lnSpc>
                      </a:pPr>
                      <a:r>
                        <a:rPr lang="pt-PT" sz="1200" i="1" u="none" strike="noStrike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26 - 28 DE</a:t>
                      </a:r>
                      <a:r>
                        <a:rPr lang="pt-PT" sz="1200" i="1" u="none" strike="noStrike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SETEMBRO</a:t>
                      </a:r>
                      <a:r>
                        <a:rPr lang="pt-PT" sz="1200" i="1" u="none" strike="noStrike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 2022</a:t>
                      </a:r>
                      <a:endParaRPr lang="pt-PT" sz="1200" b="0" i="1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pt-PT" sz="1200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28 DE SETEMBRO 2022</a:t>
                      </a:r>
                      <a:endParaRPr lang="pt-PT" sz="1200" i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92897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PT" sz="900" i="1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APLICAÇÃO DE PÓ DE BASALTO NA  </a:t>
                      </a:r>
                      <a:r>
                        <a:rPr lang="pt-PT" sz="900" i="1" u="none" strike="noStrike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AGRICULTURA</a:t>
                      </a:r>
                      <a:endParaRPr lang="pt-PT" sz="900" b="0" i="1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20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rtl="0" fontAlgn="ctr"/>
                      <a:r>
                        <a:rPr lang="pt-PT" sz="1200" i="1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PÓ DE BASALTO NA AGRICULTURA</a:t>
                      </a:r>
                      <a:endParaRPr lang="pt-PT" sz="1200" b="0" i="1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68785">
                <a:tc gridSpan="4">
                  <a:txBody>
                    <a:bodyPr/>
                    <a:lstStyle/>
                    <a:p>
                      <a:pPr algn="ctr" rtl="0" fontAlgn="ctr">
                        <a:lnSpc>
                          <a:spcPts val="1200"/>
                        </a:lnSpc>
                      </a:pPr>
                      <a:r>
                        <a:rPr lang="pt-PT" sz="1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 Narrow" pitchFamily="34" charset="0"/>
                        </a:rPr>
                        <a:t>Suas vantagens enquanto </a:t>
                      </a:r>
                      <a:r>
                        <a:rPr lang="pt-PT" sz="100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Arial Narrow" pitchFamily="34" charset="0"/>
                        </a:rPr>
                        <a:t>Fertilizante para Agricultura</a:t>
                      </a:r>
                      <a:endParaRPr lang="pt-PT" sz="1000" b="0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rtl="0" fontAlgn="ctr">
                        <a:lnSpc>
                          <a:spcPts val="1200"/>
                        </a:lnSpc>
                      </a:pPr>
                      <a:r>
                        <a:rPr lang="pt-PT" sz="1200" i="1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Qualidade de  Alimentos e Protecção  Ambiental</a:t>
                      </a:r>
                      <a:endParaRPr lang="pt-PT" sz="1200" b="0" i="1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68785">
                <a:tc gridSpan="4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pt-PT" sz="1200" b="1" i="1" dirty="0" smtClean="0">
                          <a:solidFill>
                            <a:srgbClr val="00B4B2"/>
                          </a:solidFill>
                          <a:latin typeface="Arial Narrow" panose="020B0606020202030204" pitchFamily="34" charset="0"/>
                        </a:rPr>
                        <a:t>26 DE SETEMBRO 2022</a:t>
                      </a:r>
                      <a:endParaRPr lang="pt-PT" sz="1200" b="1" i="1" dirty="0">
                        <a:solidFill>
                          <a:srgbClr val="00B4B2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pt-PT" sz="1200" b="1" i="1" dirty="0" smtClean="0">
                          <a:solidFill>
                            <a:srgbClr val="00B4B2"/>
                          </a:solidFill>
                          <a:latin typeface="Arial Narrow" panose="020B0606020202030204" pitchFamily="34" charset="0"/>
                        </a:rPr>
                        <a:t>28 DE SETEMBRO 2022</a:t>
                      </a:r>
                      <a:endParaRPr lang="pt-PT" sz="1200" b="1" i="1" dirty="0">
                        <a:solidFill>
                          <a:srgbClr val="00B4B2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68785">
                <a:tc gridSpan="4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b="1" i="1" u="none" strike="noStrike" dirty="0">
                          <a:solidFill>
                            <a:srgbClr val="00B4B2"/>
                          </a:solidFill>
                          <a:effectLst/>
                          <a:latin typeface="Arial Narrow" panose="020B0606020202030204" pitchFamily="34" charset="0"/>
                        </a:rPr>
                        <a:t>ACREDITAÇÃO</a:t>
                      </a: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: a partir das  7:00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b="1" i="1" u="none" strike="noStrike" dirty="0">
                          <a:solidFill>
                            <a:srgbClr val="00B4B2"/>
                          </a:solidFill>
                          <a:effectLst/>
                          <a:latin typeface="Arial Narrow" panose="020B0606020202030204" pitchFamily="34" charset="0"/>
                        </a:rPr>
                        <a:t>ACREDITAÇÃO</a:t>
                      </a: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: a partir das   7:00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68785">
                <a:tc>
                  <a:txBody>
                    <a:bodyPr/>
                    <a:lstStyle/>
                    <a:p>
                      <a:pPr algn="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08:00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08:30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Cerimónia de Abertura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08:00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09:30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i="1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TEMA I</a:t>
                      </a: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: Pesquisa, Legislação, Regulamentação e Tecnologia de «Rochagem»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8785">
                <a:tc>
                  <a:txBody>
                    <a:bodyPr/>
                    <a:lstStyle/>
                    <a:p>
                      <a:pPr algn="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08:30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10:15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</a:t>
                      </a: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I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09:30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10:00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Debates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8785">
                <a:tc>
                  <a:txBody>
                    <a:bodyPr/>
                    <a:lstStyle/>
                    <a:p>
                      <a:pPr algn="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10:15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10:45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10:00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10:30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8785">
                <a:tc>
                  <a:txBody>
                    <a:bodyPr/>
                    <a:lstStyle/>
                    <a:p>
                      <a:pPr algn="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10:45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12:30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</a:t>
                      </a: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II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10:30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12:00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i="1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TEMA II</a:t>
                      </a: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: Fertilização de solos agrícolas - práticas e manejos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03183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8785">
                <a:tc>
                  <a:txBody>
                    <a:bodyPr/>
                    <a:lstStyle/>
                    <a:p>
                      <a:pPr algn="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12:30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Almoço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12:00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12:30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Debates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8785">
                <a:tc>
                  <a:txBody>
                    <a:bodyPr/>
                    <a:lstStyle/>
                    <a:p>
                      <a:pPr algn="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15:30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</a:t>
                      </a: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III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12:30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Almoço 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8785">
                <a:tc>
                  <a:txBody>
                    <a:bodyPr/>
                    <a:lstStyle/>
                    <a:p>
                      <a:pPr algn="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15:30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15:45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15:30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i="1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TEMA III</a:t>
                      </a: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: O potencial do basalto como agromineral e suas especificidades 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03183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8785">
                <a:tc>
                  <a:txBody>
                    <a:bodyPr/>
                    <a:lstStyle/>
                    <a:p>
                      <a:pPr algn="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15:45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17:30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</a:t>
                      </a: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IV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15:30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16:00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Debates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8785">
                <a:tc>
                  <a:txBody>
                    <a:bodyPr/>
                    <a:lstStyle/>
                    <a:p>
                      <a:pPr algn="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17:30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17:45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16:00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16:30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8785">
                <a:tc>
                  <a:txBody>
                    <a:bodyPr/>
                    <a:lstStyle/>
                    <a:p>
                      <a:pPr algn="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17:45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19:30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</a:t>
                      </a: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V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16:30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18:00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i="1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TEMA IV</a:t>
                      </a: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: Rentabilidade agrícola e controle de qualidade dos alimentos produzidos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03183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8785">
                <a:tc>
                  <a:txBody>
                    <a:bodyPr/>
                    <a:lstStyle/>
                    <a:p>
                      <a:pPr algn="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20:00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22:30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Recepção de boas vindas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18:00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18:30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Debates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8785">
                <a:tc gridSpan="4">
                  <a:txBody>
                    <a:bodyPr/>
                    <a:lstStyle/>
                    <a:p>
                      <a:pPr marL="0" marR="0" indent="0" algn="l" defTabSz="45720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200" b="1" i="1" dirty="0" smtClean="0">
                          <a:solidFill>
                            <a:srgbClr val="00B4B2"/>
                          </a:solidFill>
                          <a:latin typeface="Arial Narrow" panose="020B0606020202030204" pitchFamily="34" charset="0"/>
                        </a:rPr>
                        <a:t>27 DE SETEMBRO 2022</a:t>
                      </a:r>
                      <a:endParaRPr lang="pt-PT" sz="1200" b="0" i="0" u="none" strike="noStrike" dirty="0" smtClean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pt-PT" sz="1200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8785">
                <a:tc gridSpan="4">
                  <a:txBody>
                    <a:bodyPr/>
                    <a:lstStyle/>
                    <a:p>
                      <a:pPr marL="0" marR="0" indent="0" algn="l" defTabSz="45720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200" b="1" i="1" u="none" strike="noStrike" dirty="0" smtClean="0">
                          <a:solidFill>
                            <a:srgbClr val="00B4B2"/>
                          </a:solidFill>
                          <a:effectLst/>
                          <a:latin typeface="Arial Narrow" panose="020B0606020202030204" pitchFamily="34" charset="0"/>
                        </a:rPr>
                        <a:t>ACREDITAÇÃO</a:t>
                      </a: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: a partir das  7:00</a:t>
                      </a:r>
                      <a:endParaRPr lang="pt-PT" sz="1200" b="0" i="0" u="none" strike="noStrike" dirty="0" smtClean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pt-PT" sz="1200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 fontAlgn="b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43992">
                <a:tc>
                  <a:txBody>
                    <a:bodyPr/>
                    <a:lstStyle/>
                    <a:p>
                      <a:pPr algn="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08:30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10:15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b="0" i="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sym typeface="+mn-ea"/>
                        </a:rPr>
                        <a:t>Panel</a:t>
                      </a:r>
                      <a:r>
                        <a:rPr lang="pt-PT" sz="1200" b="0" i="0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  I 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18:30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19:00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Sessão de Encerramento da </a:t>
                      </a: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Internacional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43992">
                <a:tc>
                  <a:txBody>
                    <a:bodyPr/>
                    <a:lstStyle/>
                    <a:p>
                      <a:pPr algn="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10:15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10:45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20:30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23:00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Jantar de Boas Vindas «OS SABORES DA CEDEAO»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43992">
                <a:tc>
                  <a:txBody>
                    <a:bodyPr/>
                    <a:lstStyle/>
                    <a:p>
                      <a:pPr algn="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10:45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12:30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VI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>
                        <a:lnSpc>
                          <a:spcPts val="1200"/>
                        </a:lnSpc>
                      </a:pP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pt-PT" sz="120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pt-PT" sz="120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endParaRPr lang="pt-PT" sz="120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43992">
                <a:tc>
                  <a:txBody>
                    <a:bodyPr/>
                    <a:lstStyle/>
                    <a:p>
                      <a:pPr algn="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12:30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Almoço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03183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43992">
                <a:tc>
                  <a:txBody>
                    <a:bodyPr/>
                    <a:lstStyle/>
                    <a:p>
                      <a:pPr algn="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14:00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15:30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Painel</a:t>
                      </a:r>
                      <a:r>
                        <a:rPr lang="pt-PT" sz="12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 II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43992">
                <a:tc>
                  <a:txBody>
                    <a:bodyPr/>
                    <a:lstStyle/>
                    <a:p>
                      <a:pPr algn="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15:30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15:45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43992">
                <a:tc>
                  <a:txBody>
                    <a:bodyPr/>
                    <a:lstStyle/>
                    <a:p>
                      <a:pPr algn="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15:45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17:30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</a:t>
                      </a: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VII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43992">
                <a:tc>
                  <a:txBody>
                    <a:bodyPr/>
                    <a:lstStyle/>
                    <a:p>
                      <a:pPr algn="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17:30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17:45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Coffee Break 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43992">
                <a:tc>
                  <a:txBody>
                    <a:bodyPr/>
                    <a:lstStyle/>
                    <a:p>
                      <a:pPr algn="r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17:45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19:30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Conferência </a:t>
                      </a: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VIII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43992">
                <a:tc>
                  <a:txBody>
                    <a:bodyPr/>
                    <a:lstStyle/>
                    <a:p>
                      <a:pPr marL="0" marR="0" indent="0" algn="l" defTabSz="457200" eaLnBrk="1" fontAlgn="ctr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&gt;19:30</a:t>
                      </a:r>
                      <a:endParaRPr lang="pt-PT" sz="1200" b="0" i="0" u="none" strike="noStrike" dirty="0" smtClean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endParaRPr lang="pt-PT" sz="1200" dirty="0" smtClean="0">
                        <a:solidFill>
                          <a:schemeClr val="bg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Tempo Livre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r>
                        <a:rPr lang="pt-PT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ts val="1200"/>
                        </a:lnSpc>
                      </a:pP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ts val="1200"/>
                        </a:lnSpc>
                      </a:pPr>
                      <a:endParaRPr lang="pt-PT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PT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CaixaDeTexto 8"/>
          <p:cNvSpPr txBox="1"/>
          <p:nvPr/>
        </p:nvSpPr>
        <p:spPr>
          <a:xfrm>
            <a:off x="5194469" y="451470"/>
            <a:ext cx="3128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600" dirty="0" smtClean="0">
                <a:solidFill>
                  <a:schemeClr val="tx2">
                    <a:lumMod val="50000"/>
                  </a:schemeClr>
                </a:solidFill>
                <a:latin typeface="Felix Titling" panose="04060505060202020A04" charset="0"/>
                <a:cs typeface="Felix Titling" panose="04060505060202020A04" charset="0"/>
                <a:sym typeface="+mn-ea"/>
              </a:rPr>
              <a:t>AGENDA</a:t>
            </a:r>
          </a:p>
        </p:txBody>
      </p:sp>
      <p:pic>
        <p:nvPicPr>
          <p:cNvPr id="9" name="Picture 2" descr="E:\DOSSIER 2020\atlanticbusinesscenter\flag\flag-waving-25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1699" y="340879"/>
            <a:ext cx="1009882" cy="6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E:\DOSSIER 2020\BASALT CONFERENCE\web doc\Image 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905" y="4213225"/>
            <a:ext cx="2519008" cy="2290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73" y="307511"/>
            <a:ext cx="2266802" cy="56223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1942036" y="5043090"/>
            <a:ext cx="231237" cy="134200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15" name="CaixaDeTexto 8"/>
          <p:cNvSpPr txBox="1"/>
          <p:nvPr/>
        </p:nvSpPr>
        <p:spPr>
          <a:xfrm>
            <a:off x="11184299" y="6588350"/>
            <a:ext cx="998294" cy="254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dirty="0" smtClean="0">
                <a:solidFill>
                  <a:schemeClr val="tx2">
                    <a:lumMod val="50000"/>
                  </a:schemeClr>
                </a:solidFill>
                <a:latin typeface="Felix Titling" panose="04060505060202020A04" charset="0"/>
                <a:cs typeface="Felix Titling" panose="04060505060202020A04" charset="0"/>
                <a:sym typeface="+mn-ea"/>
              </a:rPr>
              <a:t>emergys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663" y="12329"/>
            <a:ext cx="140323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i="1" dirty="0" smtClean="0">
                <a:solidFill>
                  <a:srgbClr val="00B4B2"/>
                </a:solidFill>
                <a:latin typeface="Arial Narrow" panose="020B0606020202030204" pitchFamily="34" charset="0"/>
              </a:rPr>
              <a:t>www.basaltconference.com</a:t>
            </a:r>
            <a:endParaRPr lang="en-US" sz="900" i="1" dirty="0">
              <a:solidFill>
                <a:srgbClr val="00B4B2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Slide Number Placeholder 6"/>
          <p:cNvSpPr txBox="1"/>
          <p:nvPr/>
        </p:nvSpPr>
        <p:spPr bwMode="auto">
          <a:xfrm>
            <a:off x="6114446" y="6582089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chemeClr val="tx2">
                    <a:lumMod val="50000"/>
                  </a:schemeClr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chemeClr val="tx2">
                    <a:lumMod val="50000"/>
                  </a:schemeClr>
                </a:solidFill>
              </a:rPr>
              <a:t>1</a:t>
            </a:fld>
            <a:endParaRPr lang="fr-FR" altLang="pt-PT" sz="800" b="1" i="1" u="sng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8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FFFFFF"/>
      </a:dk1>
      <a:lt1>
        <a:srgbClr val="000000"/>
      </a:lt1>
      <a:dk2>
        <a:srgbClr val="76DBF4"/>
      </a:dk2>
      <a:lt2>
        <a:srgbClr val="14619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Presentation">
      <a:majorFont>
        <a:latin typeface="Century Gothic"/>
        <a:ea typeface="Century Gothic"/>
        <a:cs typeface="Century Gothic"/>
      </a:majorFont>
      <a:minorFont>
        <a:latin typeface="Century Gothic"/>
        <a:ea typeface="Century Gothic"/>
        <a:cs typeface="Century Gothic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FFFFFF"/>
        </a:dk1>
        <a:lt1>
          <a:srgbClr val="000000"/>
        </a:lt1>
        <a:dk2>
          <a:srgbClr val="76DBF4"/>
        </a:dk2>
        <a:lt2>
          <a:srgbClr val="146194"/>
        </a:lt2>
        <a:accent1>
          <a:srgbClr val="052F61"/>
        </a:accent1>
        <a:accent2>
          <a:srgbClr val="A50E82"/>
        </a:accent2>
        <a:accent3>
          <a:srgbClr val="14967C"/>
        </a:accent3>
        <a:accent4>
          <a:srgbClr val="6A9E1F"/>
        </a:accent4>
        <a:accent5>
          <a:srgbClr val="E87D37"/>
        </a:accent5>
        <a:accent6>
          <a:srgbClr val="C62324"/>
        </a:accent6>
        <a:hlink>
          <a:srgbClr val="0D2E46"/>
        </a:hlink>
        <a:folHlink>
          <a:srgbClr val="356A9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FFFFFF"/>
        </a:dk1>
        <a:lt1>
          <a:srgbClr val="000000"/>
        </a:lt1>
        <a:dk2>
          <a:srgbClr val="76DBF4"/>
        </a:dk2>
        <a:lt2>
          <a:srgbClr val="146194"/>
        </a:lt2>
        <a:accent1>
          <a:srgbClr val="052F61"/>
        </a:accent1>
        <a:accent2>
          <a:srgbClr val="A50E82"/>
        </a:accent2>
        <a:accent3>
          <a:srgbClr val="14967C"/>
        </a:accent3>
        <a:accent4>
          <a:srgbClr val="6A9E1F"/>
        </a:accent4>
        <a:accent5>
          <a:srgbClr val="E87D37"/>
        </a:accent5>
        <a:accent6>
          <a:srgbClr val="C62324"/>
        </a:accent6>
        <a:hlink>
          <a:srgbClr val="0D2E46"/>
        </a:hlink>
        <a:folHlink>
          <a:srgbClr val="356A9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FFFFFF"/>
        </a:dk1>
        <a:lt1>
          <a:srgbClr val="000000"/>
        </a:lt1>
        <a:dk2>
          <a:srgbClr val="76DBF4"/>
        </a:dk2>
        <a:lt2>
          <a:srgbClr val="146194"/>
        </a:lt2>
        <a:accent1>
          <a:srgbClr val="052F61"/>
        </a:accent1>
        <a:accent2>
          <a:srgbClr val="A50E82"/>
        </a:accent2>
        <a:accent3>
          <a:srgbClr val="14967C"/>
        </a:accent3>
        <a:accent4>
          <a:srgbClr val="6A9E1F"/>
        </a:accent4>
        <a:accent5>
          <a:srgbClr val="E87D37"/>
        </a:accent5>
        <a:accent6>
          <a:srgbClr val="C62324"/>
        </a:accent6>
        <a:hlink>
          <a:srgbClr val="0D2E46"/>
        </a:hlink>
        <a:folHlink>
          <a:srgbClr val="356A9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FFFFFF"/>
        </a:dk1>
        <a:lt1>
          <a:srgbClr val="000000"/>
        </a:lt1>
        <a:dk2>
          <a:srgbClr val="76DBF4"/>
        </a:dk2>
        <a:lt2>
          <a:srgbClr val="146194"/>
        </a:lt2>
        <a:accent1>
          <a:srgbClr val="052F61"/>
        </a:accent1>
        <a:accent2>
          <a:srgbClr val="A50E82"/>
        </a:accent2>
        <a:accent3>
          <a:srgbClr val="14967C"/>
        </a:accent3>
        <a:accent4>
          <a:srgbClr val="6A9E1F"/>
        </a:accent4>
        <a:accent5>
          <a:srgbClr val="E87D37"/>
        </a:accent5>
        <a:accent6>
          <a:srgbClr val="C62324"/>
        </a:accent6>
        <a:hlink>
          <a:srgbClr val="0D2E46"/>
        </a:hlink>
        <a:folHlink>
          <a:srgbClr val="356A9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FFFFFF"/>
        </a:dk1>
        <a:lt1>
          <a:srgbClr val="000000"/>
        </a:lt1>
        <a:dk2>
          <a:srgbClr val="76DBF4"/>
        </a:dk2>
        <a:lt2>
          <a:srgbClr val="146194"/>
        </a:lt2>
        <a:accent1>
          <a:srgbClr val="052F61"/>
        </a:accent1>
        <a:accent2>
          <a:srgbClr val="A50E82"/>
        </a:accent2>
        <a:accent3>
          <a:srgbClr val="14967C"/>
        </a:accent3>
        <a:accent4>
          <a:srgbClr val="6A9E1F"/>
        </a:accent4>
        <a:accent5>
          <a:srgbClr val="E87D37"/>
        </a:accent5>
        <a:accent6>
          <a:srgbClr val="C62324"/>
        </a:accent6>
        <a:hlink>
          <a:srgbClr val="0D2E46"/>
        </a:hlink>
        <a:folHlink>
          <a:srgbClr val="356A9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sentation">
      <a:majorFont>
        <a:latin typeface="Century Gothic"/>
        <a:ea typeface="Century Gothic"/>
        <a:cs typeface="Century Gothic"/>
      </a:majorFont>
      <a:minorFont>
        <a:latin typeface="Century Gothic"/>
        <a:ea typeface="Century Gothic"/>
        <a:cs typeface="Century Gothic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4472C4"/>
        </a:accent5>
        <a:accent6>
          <a:srgbClr val="70AD47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8608</TotalTime>
  <Words>297</Words>
  <Application>Microsoft Office PowerPoint</Application>
  <PresentationFormat>Custom</PresentationFormat>
  <Paragraphs>220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Pedro Borges</dc:creator>
  <cp:lastModifiedBy>Base</cp:lastModifiedBy>
  <cp:revision>841</cp:revision>
  <dcterms:created xsi:type="dcterms:W3CDTF">2019-09-15T11:56:00Z</dcterms:created>
  <dcterms:modified xsi:type="dcterms:W3CDTF">2022-04-20T09:19:36Z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2070-11.2.0.9739</vt:lpwstr>
  </property>
</Properties>
</file>