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87" r:id="rId3"/>
  </p:sldIdLst>
  <p:sldSz cx="12192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8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FF"/>
    <a:srgbClr val="235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80" d="100"/>
          <a:sy n="80" d="100"/>
        </p:scale>
        <p:origin x="-418" y="-58"/>
      </p:cViewPr>
      <p:guideLst>
        <p:guide orient="horz" pos="2218"/>
        <p:guide pos="3882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30-01-2021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311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30/01/2021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30-01-2021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30-01-2021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30-01-2021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30-01-2021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30-01-2021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30-01-2021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5" name="Anel 4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6" name="Imagem 5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7" name="Triângulo Retângulo 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5" name="Anel 14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22" name="Imagem 2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23" name="Rectângulo 22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4" name="Rectângulo 23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5" name="Rectângulo 24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6" name="Rectângulo 25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7" name="Rectângulo 26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31" name="CaixaDeTexto 8"/>
          <p:cNvSpPr txBox="1"/>
          <p:nvPr/>
        </p:nvSpPr>
        <p:spPr>
          <a:xfrm>
            <a:off x="3712210" y="916305"/>
            <a:ext cx="415353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  <a:sym typeface="+mn-ea"/>
              </a:rPr>
              <a:t>CONFERÊNCIA</a:t>
            </a:r>
            <a:endParaRPr lang="pt-PT" sz="36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INTERNACIONAL</a:t>
            </a:r>
          </a:p>
          <a:p>
            <a:pPr algn="ctr"/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33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PROGRAMA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10" name="CaixaDeTexto 2"/>
          <p:cNvSpPr txBox="1"/>
          <p:nvPr/>
        </p:nvSpPr>
        <p:spPr>
          <a:xfrm>
            <a:off x="4426842" y="2225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sym typeface="+mn-ea"/>
              </a:rPr>
              <a:t>AGENDA DOS EVENTOS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  <p:graphicFrame>
        <p:nvGraphicFramePr>
          <p:cNvPr id="12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13691"/>
              </p:ext>
            </p:extLst>
          </p:nvPr>
        </p:nvGraphicFramePr>
        <p:xfrm>
          <a:off x="8255" y="879928"/>
          <a:ext cx="12193270" cy="59491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94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92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530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639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84175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64216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347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DE JUNHO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07 - 09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09 - 11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756">
                <a:tc rowSpan="2"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</a:t>
                      </a:r>
                      <a:r>
                        <a:rPr lang="pt-PT" alt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PLICAÇÃO DE PÓ DE BASALTO NA AGRICULTURA E FIBRA DE BASALTO NA INDÚSTRIA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ESAFIOS E OPORTUNIDADES EM PESQUISAS CIENTÍFICA</a:t>
                      </a: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, 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TECNOLOGIA E INOVAÇÃO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NO 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20"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endParaRPr lang="pt-PT" alt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043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 de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Junho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12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648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ACREDITAÇÃO:</a:t>
                      </a:r>
                      <a:r>
                        <a:rPr lang="pt-PT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partir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das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partir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das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234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Mesa Redonda de Integração e Debates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15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000"/>
                        </a:lnSpc>
                        <a:defRPr lang="en-US">
                          <a:solidFill>
                            <a:srgbClr val="0099CC"/>
                          </a:solidFill>
                        </a:defRPr>
                      </a:pP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 </a:t>
                      </a: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I:</a:t>
                      </a:r>
                      <a:r>
                        <a:rPr lang="pt-PT" sz="11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«</a:t>
                      </a:r>
                      <a:r>
                        <a:rPr lang="pt-PT" sz="1100" b="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BRASIL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 O Potencial e Oportunidade de Cooperação Técnica e Empresarial»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Introdução ao Meeting </a:t>
                      </a:r>
                      <a:endParaRPr lang="pt-PT" sz="1100" b="0" i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DE JUNHO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460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altLang="en-GB" sz="1100" b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</a:t>
                      </a: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partir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das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 7: 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362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</a:t>
                      </a:r>
                      <a:r>
                        <a:rPr lang="pt-PT" alt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 </a:t>
                      </a:r>
                      <a:r>
                        <a:rPr lang="pt-PT" altLang="fr-FR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FÓRUM</a:t>
                      </a:r>
                      <a:endParaRPr lang="pt-PT" altLang="fr-FR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Oportunidades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na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337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altLang="en-GB" sz="1100" b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127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Oportunidades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na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158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Oportunidades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na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Recepção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boas </a:t>
                      </a: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vindas</a:t>
                      </a:r>
                      <a:endParaRPr lang="pt-PT" sz="1200" i="1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200" b="1" i="1" baseline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158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Debates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lang="pt-PT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</a:t>
                      </a:r>
                      <a:r>
                        <a:rPr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6648">
                <a:tc gridSpan="5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08 de </a:t>
                      </a:r>
                      <a:r>
                        <a:rPr lang="pt-PT" sz="1200" b="1" i="1" noProof="0" dirty="0" err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Junho </a:t>
                      </a:r>
                      <a:r>
                        <a:rPr lang="pt-PT" sz="1200" b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0995">
                <a:tc gridSpan="5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partir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das </a:t>
                      </a:r>
                      <a:r>
                        <a:rPr lang="pt-PT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DE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JUNHO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Encerramento</a:t>
                      </a:r>
                      <a:r>
                        <a:rPr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da </a:t>
                      </a:r>
                      <a:r>
                        <a:rPr sz="12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endParaRPr lang="pt-PT" sz="1200" b="1" i="1" baseline="0" dirty="0" err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ACREDITAÇÃO: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</a:t>
                      </a: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partir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das 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0961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9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FINANCIAMENTO DO SECTOR PRIVADO NA CEDEAO</a:t>
                      </a:r>
                      <a:endParaRPr lang="fr-FR" sz="900" b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2216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i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Jantar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de Boas </a:t>
                      </a:r>
                      <a:r>
                        <a:rPr sz="1200" i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Vindas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«OS SABORES D</a:t>
                      </a:r>
                      <a:r>
                        <a:rPr lang="pt-PT" altLang="en-US"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A CEDEAO</a:t>
                      </a:r>
                      <a:r>
                        <a:rPr sz="12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»</a:t>
                      </a:r>
                      <a:endParaRPr lang="pt-PT" sz="12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</a:t>
                      </a: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9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DESENVOLVIMENTO DA ECONOMIA DIGITAL EM ÁFRICA</a:t>
                      </a:r>
                      <a:endParaRPr lang="it-I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2840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altLang="en-US" sz="1200" b="0" i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V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0" i="1" u="none" strike="noStrike" kern="1" spc="0" baseline="0" noProof="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 - 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DOS EUA</a:t>
                      </a:r>
                      <a:endParaRPr lang="pt-PT" sz="9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VI: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noProof="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 Break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 - </a:t>
                      </a:r>
                      <a:r>
                        <a:rPr lang="pt-PT" sz="9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UNIÃO EUROPEIA</a:t>
                      </a:r>
                      <a:endParaRPr lang="pt-PT" sz="9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91588">
                <a:tc gridSpan="2"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17:30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19:15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 III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Encerramento</a:t>
                      </a:r>
                      <a:r>
                        <a:rPr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do </a:t>
                      </a:r>
                      <a:r>
                        <a:rPr lang="pt-PT" altLang="en-US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ATLANTIC BUSINESS FORUM</a:t>
                      </a:r>
                      <a:endParaRPr lang="pt-PT" altLang="en-US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6648"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2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JANTAR DE GALA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1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  <a:t>2</a:t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4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612" y="197485"/>
            <a:ext cx="3107055" cy="68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519</Words>
  <Application>Microsoft Office PowerPoint</Application>
  <PresentationFormat>Custom</PresentationFormat>
  <Paragraphs>313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556</cp:revision>
  <dcterms:created xsi:type="dcterms:W3CDTF">2019-09-15T11:56:00Z</dcterms:created>
  <dcterms:modified xsi:type="dcterms:W3CDTF">2021-01-30T10:34:25Z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