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handoutMasterIdLst>
    <p:handoutMasterId r:id="rId14"/>
  </p:handoutMasterIdLst>
  <p:sldIdLst>
    <p:sldId id="256" r:id="rId3"/>
    <p:sldId id="277" r:id="rId4"/>
    <p:sldId id="278" r:id="rId5"/>
    <p:sldId id="279" r:id="rId6"/>
    <p:sldId id="280" r:id="rId7"/>
    <p:sldId id="281" r:id="rId8"/>
    <p:sldId id="282" r:id="rId9"/>
    <p:sldId id="285" r:id="rId11"/>
    <p:sldId id="287" r:id="rId12"/>
    <p:sldId id="288" r:id="rId13"/>
  </p:sldIdLst>
  <p:sldSz cx="12192000" cy="6858000"/>
  <p:notesSz cx="6858000" cy="9144000"/>
  <p:defaultTextStyle>
    <a:lvl1pPr marL="0" marR="0" indent="0" algn="l" defTabSz="457200">
      <a:lnSpc>
        <a:spcPct val="100000"/>
      </a:lnSpc>
      <a:spcBef>
        <a:spcPts val="0"/>
      </a:spcBef>
      <a:spcAft>
        <a:spcPts val="0"/>
      </a:spcAft>
      <a:buNone/>
      <a:defRPr lang="en-US" sz="1800" b="0" i="0" u="none" strike="noStrike" kern="1" spc="0" baseline="0">
        <a:solidFill>
          <a:schemeClr val="tx1"/>
        </a:solidFill>
        <a:effectLst/>
        <a:latin typeface="Century Gothic" panose="020B0502020202020204" pitchFamily="2" charset="0"/>
        <a:ea typeface="Century Gothic" panose="020B0502020202020204" pitchFamily="2" charset="0"/>
        <a:cs typeface="Century Gothic" panose="020B0502020202020204" pitchFamily="2" charset="0"/>
      </a:defRPr>
    </a:lvl1pPr>
    <a:lvl2pPr marL="457200" marR="0" indent="0" algn="l" defTabSz="457200">
      <a:lnSpc>
        <a:spcPct val="100000"/>
      </a:lnSpc>
      <a:spcBef>
        <a:spcPts val="0"/>
      </a:spcBef>
      <a:spcAft>
        <a:spcPts val="0"/>
      </a:spcAft>
      <a:buNone/>
      <a:defRPr lang="en-US" sz="1800" b="0" i="0" u="none" strike="noStrike" kern="1" spc="0" baseline="0">
        <a:solidFill>
          <a:schemeClr val="tx1"/>
        </a:solidFill>
        <a:effectLst/>
        <a:latin typeface="Century Gothic" panose="020B0502020202020204" pitchFamily="2" charset="0"/>
        <a:ea typeface="Century Gothic" panose="020B0502020202020204" pitchFamily="2" charset="0"/>
        <a:cs typeface="Century Gothic" panose="020B0502020202020204" pitchFamily="2" charset="0"/>
      </a:defRPr>
    </a:lvl2pPr>
    <a:lvl3pPr marL="914400" marR="0" indent="0" algn="l" defTabSz="457200">
      <a:lnSpc>
        <a:spcPct val="100000"/>
      </a:lnSpc>
      <a:spcBef>
        <a:spcPts val="0"/>
      </a:spcBef>
      <a:spcAft>
        <a:spcPts val="0"/>
      </a:spcAft>
      <a:buNone/>
      <a:defRPr lang="en-US" sz="1800" b="0" i="0" u="none" strike="noStrike" kern="1" spc="0" baseline="0">
        <a:solidFill>
          <a:schemeClr val="tx1"/>
        </a:solidFill>
        <a:effectLst/>
        <a:latin typeface="Century Gothic" panose="020B0502020202020204" pitchFamily="2" charset="0"/>
        <a:ea typeface="Century Gothic" panose="020B0502020202020204" pitchFamily="2" charset="0"/>
        <a:cs typeface="Century Gothic" panose="020B0502020202020204" pitchFamily="2" charset="0"/>
      </a:defRPr>
    </a:lvl3pPr>
    <a:lvl4pPr marL="1371600" marR="0" indent="0" algn="l" defTabSz="457200">
      <a:lnSpc>
        <a:spcPct val="100000"/>
      </a:lnSpc>
      <a:spcBef>
        <a:spcPts val="0"/>
      </a:spcBef>
      <a:spcAft>
        <a:spcPts val="0"/>
      </a:spcAft>
      <a:buNone/>
      <a:defRPr lang="en-US" sz="1800" b="0" i="0" u="none" strike="noStrike" kern="1" spc="0" baseline="0">
        <a:solidFill>
          <a:schemeClr val="tx1"/>
        </a:solidFill>
        <a:effectLst/>
        <a:latin typeface="Century Gothic" panose="020B0502020202020204" pitchFamily="2" charset="0"/>
        <a:ea typeface="Century Gothic" panose="020B0502020202020204" pitchFamily="2" charset="0"/>
        <a:cs typeface="Century Gothic" panose="020B0502020202020204" pitchFamily="2" charset="0"/>
      </a:defRPr>
    </a:lvl4pPr>
    <a:lvl5pPr marL="1828800" marR="0" indent="0" algn="l" defTabSz="457200">
      <a:lnSpc>
        <a:spcPct val="100000"/>
      </a:lnSpc>
      <a:spcBef>
        <a:spcPts val="0"/>
      </a:spcBef>
      <a:spcAft>
        <a:spcPts val="0"/>
      </a:spcAft>
      <a:buNone/>
      <a:defRPr lang="en-US" sz="1800" b="0" i="0" u="none" strike="noStrike" kern="1" spc="0" baseline="0">
        <a:solidFill>
          <a:schemeClr val="tx1"/>
        </a:solidFill>
        <a:effectLst/>
        <a:latin typeface="Century Gothic" panose="020B0502020202020204" pitchFamily="2" charset="0"/>
        <a:ea typeface="Century Gothic" panose="020B0502020202020204" pitchFamily="2" charset="0"/>
        <a:cs typeface="Century Gothic" panose="020B0502020202020204" pitchFamily="2" charset="0"/>
      </a:defRPr>
    </a:lvl5pPr>
    <a:lvl6pPr marL="2286000" marR="0" indent="0" algn="l" defTabSz="457200">
      <a:lnSpc>
        <a:spcPct val="100000"/>
      </a:lnSpc>
      <a:spcBef>
        <a:spcPts val="0"/>
      </a:spcBef>
      <a:spcAft>
        <a:spcPts val="0"/>
      </a:spcAft>
      <a:buNone/>
      <a:defRPr lang="en-US" sz="1800" b="0" i="0" u="none" strike="noStrike" kern="1" spc="0" baseline="0">
        <a:solidFill>
          <a:schemeClr val="tx1"/>
        </a:solidFill>
        <a:effectLst/>
        <a:latin typeface="Century Gothic" panose="020B0502020202020204" pitchFamily="2" charset="0"/>
        <a:ea typeface="Century Gothic" panose="020B0502020202020204" pitchFamily="2" charset="0"/>
        <a:cs typeface="Century Gothic" panose="020B0502020202020204" pitchFamily="2" charset="0"/>
      </a:defRPr>
    </a:lvl6pPr>
    <a:lvl7pPr marL="2743200" marR="0" indent="0" algn="l" defTabSz="457200">
      <a:lnSpc>
        <a:spcPct val="100000"/>
      </a:lnSpc>
      <a:spcBef>
        <a:spcPts val="0"/>
      </a:spcBef>
      <a:spcAft>
        <a:spcPts val="0"/>
      </a:spcAft>
      <a:buNone/>
      <a:defRPr lang="en-US" sz="1800" b="0" i="0" u="none" strike="noStrike" kern="1" spc="0" baseline="0">
        <a:solidFill>
          <a:schemeClr val="tx1"/>
        </a:solidFill>
        <a:effectLst/>
        <a:latin typeface="Century Gothic" panose="020B0502020202020204" pitchFamily="2" charset="0"/>
        <a:ea typeface="Century Gothic" panose="020B0502020202020204" pitchFamily="2" charset="0"/>
        <a:cs typeface="Century Gothic" panose="020B0502020202020204" pitchFamily="2" charset="0"/>
      </a:defRPr>
    </a:lvl7pPr>
    <a:lvl8pPr marL="3200400" marR="0" indent="0" algn="l" defTabSz="457200">
      <a:lnSpc>
        <a:spcPct val="100000"/>
      </a:lnSpc>
      <a:spcBef>
        <a:spcPts val="0"/>
      </a:spcBef>
      <a:spcAft>
        <a:spcPts val="0"/>
      </a:spcAft>
      <a:buNone/>
      <a:defRPr lang="en-US" sz="1800" b="0" i="0" u="none" strike="noStrike" kern="1" spc="0" baseline="0">
        <a:solidFill>
          <a:schemeClr val="tx1"/>
        </a:solidFill>
        <a:effectLst/>
        <a:latin typeface="Century Gothic" panose="020B0502020202020204" pitchFamily="2" charset="0"/>
        <a:ea typeface="Century Gothic" panose="020B0502020202020204" pitchFamily="2" charset="0"/>
        <a:cs typeface="Century Gothic" panose="020B0502020202020204" pitchFamily="2" charset="0"/>
      </a:defRPr>
    </a:lvl8pPr>
    <a:lvl9pPr marL="3657600" marR="0" indent="0" algn="l" defTabSz="457200">
      <a:lnSpc>
        <a:spcPct val="100000"/>
      </a:lnSpc>
      <a:spcBef>
        <a:spcPts val="0"/>
      </a:spcBef>
      <a:spcAft>
        <a:spcPts val="0"/>
      </a:spcAft>
      <a:buNone/>
      <a:defRPr lang="en-US" sz="1800" b="0" i="0" u="none" strike="noStrike" kern="1" spc="0" baseline="0">
        <a:solidFill>
          <a:schemeClr val="tx1"/>
        </a:solidFill>
        <a:effectLst/>
        <a:latin typeface="Century Gothic" panose="020B0502020202020204" pitchFamily="2" charset="0"/>
        <a:ea typeface="Century Gothic" panose="020B0502020202020204" pitchFamily="2" charset="0"/>
        <a:cs typeface="Century Gothic" panose="020B0502020202020204" pitchFamily="2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66"/>
    <a:srgbClr val="FFFFFF"/>
    <a:srgbClr val="2353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495" autoAdjust="0"/>
    <p:restoredTop sz="95270" autoAdjust="0"/>
  </p:normalViewPr>
  <p:slideViewPr>
    <p:cSldViewPr snapToGrid="0">
      <p:cViewPr>
        <p:scale>
          <a:sx n="100" d="100"/>
          <a:sy n="100" d="100"/>
        </p:scale>
        <p:origin x="-48" y="-762"/>
      </p:cViewPr>
      <p:guideLst>
        <p:guide orient="horz" pos="2209"/>
        <p:guide pos="3851"/>
      </p:guideLst>
    </p:cSldViewPr>
  </p:slideViewPr>
  <p:outlineViewPr>
    <p:cViewPr>
      <p:scale>
        <a:sx n="33" d="100"/>
        <a:sy n="33" d="100"/>
      </p:scale>
      <p:origin x="2232" y="1429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 snapToGrid="0">
      <p:cViewPr>
        <p:scale>
          <a:sx n="77" d="100"/>
          <a:sy n="77" d="100"/>
        </p:scale>
        <p:origin x="2167" y="219"/>
      </p:cViewPr>
      <p:guideLst/>
    </p:cSldViewPr>
  </p:notesViewPr>
  <p:gridSpacing cx="71755" cy="71755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handoutMaster" Target="handoutMasters/handoutMaster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C83AB2-B12A-4F36-8A5E-7F9CC5A235C0}" type="datetimeFigureOut">
              <a:rPr lang="pt-PT" smtClean="0"/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487C45-5F89-4ECE-933A-031B09978172}" type="slidenum">
              <a:rPr lang="pt-PT" smtClean="0"/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 noChangeArrowheads="1"/>
          </p:cNvSpPr>
          <p:nvPr>
            <p:ph type="hdr" sz="quarter"/>
          </p:nvPr>
        </p:nvSpPr>
        <p:spPr>
          <a:xfrm>
            <a:off x="0" y="0"/>
            <a:ext cx="2971800" cy="459105"/>
          </a:xfrm>
          <a:prstGeom prst="rect">
            <a:avLst/>
          </a:prstGeom>
        </p:spPr>
        <p:txBody>
          <a:bodyPr vert="horz" wrap="square" lIns="91440" tIns="45720" rIns="91440" bIns="45720" numCol="1" spcCol="215900" anchor="t"/>
          <a:lstStyle>
            <a:lvl1pPr algn="l">
              <a:defRPr lang="en-GB" sz="1200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endParaRPr lang="en-GB"/>
          </a:p>
        </p:txBody>
      </p:sp>
      <p:sp>
        <p:nvSpPr>
          <p:cNvPr id="3" name="Date Placeholder 2"/>
          <p:cNvSpPr>
            <a:spLocks noGrp="1" noChangeArrowheads="1"/>
          </p:cNvSpPr>
          <p:nvPr>
            <p:ph type="dt" idx="1"/>
          </p:nvPr>
        </p:nvSpPr>
        <p:spPr>
          <a:xfrm>
            <a:off x="3884930" y="0"/>
            <a:ext cx="2971800" cy="459105"/>
          </a:xfrm>
          <a:prstGeom prst="rect">
            <a:avLst/>
          </a:prstGeom>
        </p:spPr>
        <p:txBody>
          <a:bodyPr vert="horz" wrap="square" lIns="91440" tIns="45720" rIns="91440" bIns="45720" numCol="1" spcCol="215900" anchor="t"/>
          <a:lstStyle>
            <a:lvl1pPr algn="r">
              <a:defRPr lang="en-GB" sz="1200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371A3E41-0FDA-4FC8-94A2-F99D70EC62AC}" type="datetime1">
              <a:rPr lang="en-GB"/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 noChangeArrowheads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 cap="flat" cmpd="sng" algn="ctr">
            <a:solidFill>
              <a:srgbClr val="000000"/>
            </a:solidFill>
            <a:prstDash val="solid"/>
            <a:headEnd type="none"/>
            <a:tailEnd type="none"/>
          </a:ln>
        </p:spPr>
        <p:txBody>
          <a:bodyPr vert="horz" wrap="square" lIns="91440" tIns="45720" rIns="91440" bIns="45720" numCol="1" spcCol="215900" anchor="ctr"/>
          <a:lstStyle/>
          <a:p>
            <a:pPr>
              <a:defRPr lang="en-US"/>
            </a:pPr>
            <a:endParaRPr lang="en-GB"/>
          </a:p>
        </p:txBody>
      </p:sp>
      <p:sp>
        <p:nvSpPr>
          <p:cNvPr id="5" name="Notes Placeholder 4"/>
          <p:cNvSpPr>
            <a:spLocks noGrp="1" noChangeArrowheads="1"/>
          </p:cNvSpPr>
          <p:nvPr>
            <p:ph type="body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spcCol="215900" anchor="t"/>
          <a:lstStyle/>
          <a:p>
            <a:pPr>
              <a:defRPr lang="en-US"/>
            </a:pPr>
            <a:r>
              <a:t>Edit Master text styles</a:t>
            </a:r>
          </a:p>
          <a:p>
            <a:pPr lvl="1">
              <a:defRPr lang="en-US"/>
            </a:pPr>
            <a:r>
              <a:t>Second level</a:t>
            </a:r>
          </a:p>
          <a:p>
            <a:pPr lvl="2">
              <a:defRPr lang="en-US"/>
            </a:pPr>
            <a:r>
              <a:t>Third level</a:t>
            </a:r>
          </a:p>
          <a:p>
            <a:pPr lvl="3">
              <a:defRPr lang="en-US"/>
            </a:pPr>
            <a:r>
              <a:t>Fourth level</a:t>
            </a:r>
          </a:p>
          <a:p>
            <a:pPr lvl="4">
              <a:defRPr lang="en-US"/>
            </a:pPr>
            <a:r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4"/>
          </p:nvPr>
        </p:nvSpPr>
        <p:spPr>
          <a:xfrm>
            <a:off x="0" y="8685530"/>
            <a:ext cx="2971800" cy="45847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spcCol="215900" anchor="b"/>
          <a:lstStyle>
            <a:lvl1pPr algn="l">
              <a:defRPr lang="en-GB" sz="1200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endParaRPr lang="en-GB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930" y="8685530"/>
            <a:ext cx="2971800" cy="45847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spcCol="215900" anchor="b"/>
          <a:lstStyle>
            <a:lvl1pPr algn="r">
              <a:defRPr lang="en-GB" sz="1200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371A32F1-BFDA-4FC4-94A2-49917CEC621C}" type="slidenum">
              <a:rPr lang="en-GB"/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marR="0" indent="0" algn="l" defTabSz="914400">
      <a:lnSpc>
        <a:spcPct val="100000"/>
      </a:lnSpc>
      <a:spcBef>
        <a:spcPts val="0"/>
      </a:spcBef>
      <a:spcAft>
        <a:spcPts val="0"/>
      </a:spcAft>
      <a:buNone/>
      <a:defRPr lang="en-US" sz="1200" b="0" i="0" u="none" strike="noStrike" kern="1" spc="0" baseline="0">
        <a:solidFill>
          <a:schemeClr val="tx1"/>
        </a:solidFill>
        <a:effectLst/>
        <a:latin typeface="Calibri" panose="020F0502020204030204" pitchFamily="2" charset="0"/>
        <a:ea typeface="Calibri" panose="020F0502020204030204" pitchFamily="2" charset="0"/>
        <a:cs typeface="Calibri" panose="020F0502020204030204" pitchFamily="2" charset="0"/>
      </a:defRPr>
    </a:lvl1pPr>
    <a:lvl2pPr marL="457200" marR="0" indent="0" algn="l" defTabSz="914400">
      <a:lnSpc>
        <a:spcPct val="100000"/>
      </a:lnSpc>
      <a:spcBef>
        <a:spcPts val="0"/>
      </a:spcBef>
      <a:spcAft>
        <a:spcPts val="0"/>
      </a:spcAft>
      <a:buNone/>
      <a:defRPr lang="en-US" sz="1200" b="0" i="0" u="none" strike="noStrike" kern="1" spc="0" baseline="0">
        <a:solidFill>
          <a:schemeClr val="tx1"/>
        </a:solidFill>
        <a:effectLst/>
        <a:latin typeface="Calibri" panose="020F0502020204030204" pitchFamily="2" charset="0"/>
        <a:ea typeface="Calibri" panose="020F0502020204030204" pitchFamily="2" charset="0"/>
        <a:cs typeface="Calibri" panose="020F0502020204030204" pitchFamily="2" charset="0"/>
      </a:defRPr>
    </a:lvl2pPr>
    <a:lvl3pPr marL="914400" marR="0" indent="0" algn="l" defTabSz="914400">
      <a:lnSpc>
        <a:spcPct val="100000"/>
      </a:lnSpc>
      <a:spcBef>
        <a:spcPts val="0"/>
      </a:spcBef>
      <a:spcAft>
        <a:spcPts val="0"/>
      </a:spcAft>
      <a:buNone/>
      <a:defRPr lang="en-US" sz="1200" b="0" i="0" u="none" strike="noStrike" kern="1" spc="0" baseline="0">
        <a:solidFill>
          <a:schemeClr val="tx1"/>
        </a:solidFill>
        <a:effectLst/>
        <a:latin typeface="Calibri" panose="020F0502020204030204" pitchFamily="2" charset="0"/>
        <a:ea typeface="Calibri" panose="020F0502020204030204" pitchFamily="2" charset="0"/>
        <a:cs typeface="Calibri" panose="020F0502020204030204" pitchFamily="2" charset="0"/>
      </a:defRPr>
    </a:lvl3pPr>
    <a:lvl4pPr marL="1371600" marR="0" indent="0" algn="l" defTabSz="914400">
      <a:lnSpc>
        <a:spcPct val="100000"/>
      </a:lnSpc>
      <a:spcBef>
        <a:spcPts val="0"/>
      </a:spcBef>
      <a:spcAft>
        <a:spcPts val="0"/>
      </a:spcAft>
      <a:buNone/>
      <a:defRPr lang="en-US" sz="1200" b="0" i="0" u="none" strike="noStrike" kern="1" spc="0" baseline="0">
        <a:solidFill>
          <a:schemeClr val="tx1"/>
        </a:solidFill>
        <a:effectLst/>
        <a:latin typeface="Calibri" panose="020F0502020204030204" pitchFamily="2" charset="0"/>
        <a:ea typeface="Calibri" panose="020F0502020204030204" pitchFamily="2" charset="0"/>
        <a:cs typeface="Calibri" panose="020F0502020204030204" pitchFamily="2" charset="0"/>
      </a:defRPr>
    </a:lvl4pPr>
    <a:lvl5pPr marL="1828800" marR="0" indent="0" algn="l" defTabSz="914400">
      <a:lnSpc>
        <a:spcPct val="100000"/>
      </a:lnSpc>
      <a:spcBef>
        <a:spcPts val="0"/>
      </a:spcBef>
      <a:spcAft>
        <a:spcPts val="0"/>
      </a:spcAft>
      <a:buNone/>
      <a:defRPr lang="en-US" sz="1200" b="0" i="0" u="none" strike="noStrike" kern="1" spc="0" baseline="0">
        <a:solidFill>
          <a:schemeClr val="tx1"/>
        </a:solidFill>
        <a:effectLst/>
        <a:latin typeface="Calibri" panose="020F0502020204030204" pitchFamily="2" charset="0"/>
        <a:ea typeface="Calibri" panose="020F0502020204030204" pitchFamily="2" charset="0"/>
        <a:cs typeface="Calibri" panose="020F0502020204030204" pitchFamily="2" charset="0"/>
      </a:defRPr>
    </a:lvl5pPr>
    <a:lvl6pPr marL="2286000" marR="0" indent="0" algn="l" defTabSz="914400">
      <a:lnSpc>
        <a:spcPct val="100000"/>
      </a:lnSpc>
      <a:spcBef>
        <a:spcPts val="0"/>
      </a:spcBef>
      <a:spcAft>
        <a:spcPts val="0"/>
      </a:spcAft>
      <a:buNone/>
      <a:defRPr lang="en-US" sz="1200" b="0" i="0" u="none" strike="noStrike" kern="1" spc="0" baseline="0">
        <a:solidFill>
          <a:schemeClr val="tx1"/>
        </a:solidFill>
        <a:effectLst/>
        <a:latin typeface="Calibri" panose="020F0502020204030204" pitchFamily="2" charset="0"/>
        <a:ea typeface="Calibri" panose="020F0502020204030204" pitchFamily="2" charset="0"/>
        <a:cs typeface="Calibri" panose="020F0502020204030204" pitchFamily="2" charset="0"/>
      </a:defRPr>
    </a:lvl6pPr>
    <a:lvl7pPr marL="2743200" marR="0" indent="0" algn="l" defTabSz="914400">
      <a:lnSpc>
        <a:spcPct val="100000"/>
      </a:lnSpc>
      <a:spcBef>
        <a:spcPts val="0"/>
      </a:spcBef>
      <a:spcAft>
        <a:spcPts val="0"/>
      </a:spcAft>
      <a:buNone/>
      <a:defRPr lang="en-US" sz="1200" b="0" i="0" u="none" strike="noStrike" kern="1" spc="0" baseline="0">
        <a:solidFill>
          <a:schemeClr val="tx1"/>
        </a:solidFill>
        <a:effectLst/>
        <a:latin typeface="Calibri" panose="020F0502020204030204" pitchFamily="2" charset="0"/>
        <a:ea typeface="Calibri" panose="020F0502020204030204" pitchFamily="2" charset="0"/>
        <a:cs typeface="Calibri" panose="020F0502020204030204" pitchFamily="2" charset="0"/>
      </a:defRPr>
    </a:lvl7pPr>
    <a:lvl8pPr marL="3200400" marR="0" indent="0" algn="l" defTabSz="914400">
      <a:lnSpc>
        <a:spcPct val="100000"/>
      </a:lnSpc>
      <a:spcBef>
        <a:spcPts val="0"/>
      </a:spcBef>
      <a:spcAft>
        <a:spcPts val="0"/>
      </a:spcAft>
      <a:buNone/>
      <a:defRPr lang="en-US" sz="1200" b="0" i="0" u="none" strike="noStrike" kern="1" spc="0" baseline="0">
        <a:solidFill>
          <a:schemeClr val="tx1"/>
        </a:solidFill>
        <a:effectLst/>
        <a:latin typeface="Calibri" panose="020F0502020204030204" pitchFamily="2" charset="0"/>
        <a:ea typeface="Calibri" panose="020F0502020204030204" pitchFamily="2" charset="0"/>
        <a:cs typeface="Calibri" panose="020F0502020204030204" pitchFamily="2" charset="0"/>
      </a:defRPr>
    </a:lvl8pPr>
    <a:lvl9pPr marL="3657600" marR="0" indent="0" algn="l" defTabSz="914400">
      <a:lnSpc>
        <a:spcPct val="100000"/>
      </a:lnSpc>
      <a:spcBef>
        <a:spcPts val="0"/>
      </a:spcBef>
      <a:spcAft>
        <a:spcPts val="0"/>
      </a:spcAft>
      <a:buNone/>
      <a:defRPr lang="en-US" sz="1200" b="0" i="0" u="none" strike="noStrike" kern="1" spc="0" baseline="0">
        <a:solidFill>
          <a:schemeClr val="tx1"/>
        </a:solidFill>
        <a:effectLst/>
        <a:latin typeface="Calibri" panose="020F0502020204030204" pitchFamily="2" charset="0"/>
        <a:ea typeface="Calibri" panose="020F0502020204030204" pitchFamily="2" charset="0"/>
        <a:cs typeface="Calibri" panose="020F0502020204030204" pitchFamily="2" charset="0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Marcador de Posição da Imagem do Diapositivo 1"/>
          <p:cNvSpPr/>
          <p:nvPr>
            <p:ph type="sldImg" idx="2"/>
          </p:nvPr>
        </p:nvSpPr>
        <p:spPr/>
      </p:sp>
      <p:sp>
        <p:nvSpPr>
          <p:cNvPr id="3" name="Marcador de Posição de Texto 2"/>
          <p:cNvSpPr/>
          <p:nvPr>
            <p:ph type="body" idx="3"/>
          </p:nvPr>
        </p:nvSpPr>
        <p:spPr/>
        <p:txBody>
          <a:bodyPr/>
          <a:p>
            <a:endParaRPr lang="pt-PT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Marcador de Posição da Imagem do Diapositivo 1"/>
          <p:cNvSpPr/>
          <p:nvPr>
            <p:ph type="sldImg" idx="2"/>
          </p:nvPr>
        </p:nvSpPr>
        <p:spPr/>
      </p:sp>
      <p:sp>
        <p:nvSpPr>
          <p:cNvPr id="3" name="Marcador de Posição de Texto 2"/>
          <p:cNvSpPr/>
          <p:nvPr>
            <p:ph type="body" idx="3"/>
          </p:nvPr>
        </p:nvSpPr>
        <p:spPr/>
        <p:txBody>
          <a:bodyPr/>
          <a:p>
            <a:endParaRPr lang="pt-PT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Marcador de Posição da Imagem do Diapositivo 1"/>
          <p:cNvSpPr/>
          <p:nvPr>
            <p:ph type="sldImg" idx="2"/>
          </p:nvPr>
        </p:nvSpPr>
        <p:spPr/>
      </p:sp>
      <p:sp>
        <p:nvSpPr>
          <p:cNvPr id="3" name="Marcador de Posição de Texto 2"/>
          <p:cNvSpPr/>
          <p:nvPr>
            <p:ph type="body" idx="3"/>
          </p:nvPr>
        </p:nvSpPr>
        <p:spPr/>
        <p:txBody>
          <a:bodyPr/>
          <a:p>
            <a:endParaRPr lang="pt-PT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Marcador de Posição da Imagem do Diapositivo 1"/>
          <p:cNvSpPr/>
          <p:nvPr>
            <p:ph type="sldImg" idx="2"/>
          </p:nvPr>
        </p:nvSpPr>
        <p:spPr/>
      </p:sp>
      <p:sp>
        <p:nvSpPr>
          <p:cNvPr id="3" name="Marcador de Posição de Texto 2"/>
          <p:cNvSpPr/>
          <p:nvPr>
            <p:ph type="body" idx="3"/>
          </p:nvPr>
        </p:nvSpPr>
        <p:spPr/>
        <p:txBody>
          <a:bodyPr/>
          <a:p>
            <a:endParaRPr lang="pt-PT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rrowheads="1"/>
          </p:cNvSpPr>
          <p:nvPr>
            <p:ph type="ctrTitle"/>
          </p:nvPr>
        </p:nvSpPr>
        <p:spPr>
          <a:xfrm>
            <a:off x="683895" y="685800"/>
            <a:ext cx="8001000" cy="2971800"/>
          </a:xfrm>
        </p:spPr>
        <p:txBody>
          <a:bodyPr vert="horz" wrap="square" lIns="91440" tIns="45720" rIns="91440" bIns="45720" numCol="1" spcCol="215900" anchor="b"/>
          <a:lstStyle>
            <a:lvl1pPr algn="l">
              <a:defRPr lang="en-US" sz="4800" cap="all">
                <a:effectLst/>
              </a:defRPr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 cap="all"/>
            </a:pPr>
            <a:r>
              <a:t>Click to edit Master title style</a:t>
            </a:r>
          </a:p>
        </p:txBody>
      </p:sp>
      <p:sp>
        <p:nvSpPr>
          <p:cNvPr id="3" name="Subtitle 2"/>
          <p:cNvSpPr>
            <a:spLocks noGrp="1" noChangeArrowheads="1"/>
          </p:cNvSpPr>
          <p:nvPr>
            <p:ph type="subTitle" idx="1"/>
          </p:nvPr>
        </p:nvSpPr>
        <p:spPr>
          <a:xfrm>
            <a:off x="683895" y="3843655"/>
            <a:ext cx="6400800" cy="1947545"/>
          </a:xfrm>
        </p:spPr>
        <p:txBody>
          <a:bodyPr vert="horz" wrap="square" lIns="91440" tIns="45720" rIns="91440" bIns="45720" numCol="1" spcCol="215900" anchor="t"/>
          <a:lstStyle>
            <a:lvl1pPr marL="0" indent="0" algn="l">
              <a:buNone/>
              <a:defRPr lang="en-US" sz="2100">
                <a:solidFill>
                  <a:srgbClr val="0F486F"/>
                </a:solidFill>
              </a:defRPr>
            </a:lvl1pPr>
            <a:lvl2pPr marL="457200" indent="0" algn="ctr">
              <a:buNone/>
              <a:defRPr lang="en-US">
                <a:solidFill>
                  <a:srgbClr val="FFFFFF"/>
                </a:solidFill>
              </a:defRPr>
            </a:lvl2pPr>
            <a:lvl3pPr marL="914400" indent="0" algn="ctr">
              <a:buNone/>
              <a:defRPr lang="en-US">
                <a:solidFill>
                  <a:srgbClr val="FFFFFF"/>
                </a:solidFill>
              </a:defRPr>
            </a:lvl3pPr>
            <a:lvl4pPr marL="1371600" indent="0" algn="ctr">
              <a:buNone/>
              <a:defRPr lang="en-US">
                <a:solidFill>
                  <a:srgbClr val="FFFFFF"/>
                </a:solidFill>
              </a:defRPr>
            </a:lvl4pPr>
            <a:lvl5pPr marL="1828800" indent="0" algn="ctr">
              <a:buNone/>
              <a:defRPr lang="en-US">
                <a:solidFill>
                  <a:srgbClr val="FFFFFF"/>
                </a:solidFill>
              </a:defRPr>
            </a:lvl5pPr>
            <a:lvl6pPr marL="2286000" indent="0" algn="ctr">
              <a:buNone/>
              <a:defRPr lang="en-US">
                <a:solidFill>
                  <a:srgbClr val="FFFFFF"/>
                </a:solidFill>
              </a:defRPr>
            </a:lvl6pPr>
            <a:lvl7pPr marL="2743200" indent="0" algn="ctr">
              <a:buNone/>
              <a:defRPr lang="en-US">
                <a:solidFill>
                  <a:srgbClr val="FFFFFF"/>
                </a:solidFill>
              </a:defRPr>
            </a:lvl7pPr>
            <a:lvl8pPr marL="3200400" indent="0" algn="ctr">
              <a:buNone/>
              <a:defRPr lang="en-US">
                <a:solidFill>
                  <a:srgbClr val="FFFFFF"/>
                </a:solidFill>
              </a:defRPr>
            </a:lvl8pPr>
            <a:lvl9pPr marL="3657600" indent="0" algn="ctr">
              <a:buNone/>
              <a:defRPr lang="en-US">
                <a:solidFill>
                  <a:srgbClr val="FFFFFF"/>
                </a:solidFill>
              </a:defRPr>
            </a:lvl9pPr>
          </a:lstStyle>
          <a:p>
            <a:pPr>
              <a:defRPr lang="en-US"/>
            </a:pPr>
            <a:r>
              <a:t>Click to edit Master subtitle style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lang="pt-PT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371A5F26-68DA-4FA9-94A2-9EFC11EC62CB}" type="datetime1">
              <a:rPr lang="pt-PT"/>
            </a:fld>
            <a:endParaRPr lang="pt-PT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lang="pt-PT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endParaRPr lang="pt-PT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lang="pt-PT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371A25BD-F3DA-4FD3-94A2-05866BEC6250}" type="slidenum">
              <a:rPr lang="pt-PT"/>
            </a:fld>
            <a:endParaRPr lang="pt-PT"/>
          </a:p>
        </p:txBody>
      </p:sp>
      <p:sp>
        <p:nvSpPr>
          <p:cNvPr id="7" name="Straight Connector 15"/>
          <p:cNvSpPr/>
          <p:nvPr/>
        </p:nvSpPr>
        <p:spPr>
          <a:xfrm flipH="1">
            <a:off x="8227695" y="8255"/>
            <a:ext cx="3810000" cy="381000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headEnd type="none"/>
            <a:tailEnd type="none"/>
          </a:ln>
          <a:effectLst/>
        </p:spPr>
      </p:sp>
      <p:sp>
        <p:nvSpPr>
          <p:cNvPr id="8" name="Straight Connector 16"/>
          <p:cNvSpPr/>
          <p:nvPr/>
        </p:nvSpPr>
        <p:spPr>
          <a:xfrm flipH="1">
            <a:off x="6108065" y="91440"/>
            <a:ext cx="6080760" cy="608076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headEnd type="none"/>
            <a:tailEnd type="none"/>
          </a:ln>
          <a:effectLst/>
        </p:spPr>
      </p:sp>
      <p:sp>
        <p:nvSpPr>
          <p:cNvPr id="9" name="Straight Connector 18"/>
          <p:cNvSpPr/>
          <p:nvPr/>
        </p:nvSpPr>
        <p:spPr>
          <a:xfrm flipH="1">
            <a:off x="7235825" y="228600"/>
            <a:ext cx="4953000" cy="495300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headEnd type="none"/>
            <a:tailEnd type="none"/>
          </a:ln>
          <a:effectLst/>
        </p:spPr>
      </p:sp>
      <p:sp>
        <p:nvSpPr>
          <p:cNvPr id="10" name="Straight Connector 20"/>
          <p:cNvSpPr/>
          <p:nvPr/>
        </p:nvSpPr>
        <p:spPr>
          <a:xfrm flipH="1">
            <a:off x="7335520" y="32385"/>
            <a:ext cx="4853305" cy="4852670"/>
          </a:xfrm>
          <a:prstGeom prst="line">
            <a:avLst/>
          </a:prstGeom>
          <a:noFill/>
          <a:ln w="31750" cap="flat" cmpd="sng" algn="ctr">
            <a:solidFill>
              <a:schemeClr val="tx1"/>
            </a:solidFill>
            <a:prstDash val="solid"/>
            <a:headEnd type="none"/>
            <a:tailEnd type="none"/>
          </a:ln>
          <a:effectLst/>
        </p:spPr>
      </p:sp>
      <p:sp>
        <p:nvSpPr>
          <p:cNvPr id="11" name="Straight Connector 22"/>
          <p:cNvSpPr/>
          <p:nvPr/>
        </p:nvSpPr>
        <p:spPr>
          <a:xfrm flipH="1">
            <a:off x="7845425" y="609600"/>
            <a:ext cx="4343400" cy="4343400"/>
          </a:xfrm>
          <a:prstGeom prst="line">
            <a:avLst/>
          </a:prstGeom>
          <a:noFill/>
          <a:ln w="31750" cap="flat" cmpd="sng" algn="ctr">
            <a:solidFill>
              <a:schemeClr val="tx1"/>
            </a:solidFill>
            <a:prstDash val="solid"/>
            <a:headEnd type="none"/>
            <a:tailEnd type="none"/>
          </a:ln>
          <a:effectLst/>
        </p:spPr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 lang="en-US" cap="all"/>
            </a:pPr>
            <a:r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rrowheads="1"/>
          </p:cNvSpPr>
          <p:nvPr>
            <p:ph type="pic" idx="13"/>
          </p:nvPr>
        </p:nvSpPr>
        <p:spPr>
          <a:xfrm>
            <a:off x="685800" y="533400"/>
            <a:ext cx="10818495" cy="3124200"/>
          </a:xfrm>
          <a:prstGeom prst="snip2DiagRect">
            <a:avLst>
              <a:gd name="adj1" fmla="val 10815"/>
              <a:gd name="adj2" fmla="val 0"/>
            </a:avLst>
          </a:prstGeom>
          <a:ln w="15875" cap="flat" cmpd="sng" algn="ctr">
            <a:solidFill>
              <a:schemeClr val="tx1">
                <a:alpha val="40000"/>
              </a:schemeClr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ctr"/>
          <a:lstStyle>
            <a:lvl1pPr marL="0" indent="0" algn="ctr">
              <a:buNone/>
              <a:defRPr lang="en-US" sz="1600"/>
            </a:lvl1pPr>
            <a:lvl2pPr marL="457200" indent="0">
              <a:buNone/>
              <a:defRPr lang="en-US" sz="1600"/>
            </a:lvl2pPr>
            <a:lvl3pPr marL="914400" indent="0">
              <a:buNone/>
              <a:defRPr lang="en-US" sz="1600"/>
            </a:lvl3pPr>
            <a:lvl4pPr marL="1371600" indent="0">
              <a:buNone/>
              <a:defRPr lang="en-US" sz="1600"/>
            </a:lvl4pPr>
            <a:lvl5pPr marL="1828800" indent="0">
              <a:buNone/>
              <a:defRPr lang="en-US" sz="1600"/>
            </a:lvl5pPr>
            <a:lvl6pPr marL="2286000" indent="0">
              <a:buNone/>
              <a:defRPr lang="en-US" sz="1600"/>
            </a:lvl6pPr>
            <a:lvl7pPr marL="2743200" indent="0">
              <a:buNone/>
              <a:defRPr lang="en-US" sz="1600"/>
            </a:lvl7pPr>
            <a:lvl8pPr marL="3200400" indent="0">
              <a:buNone/>
              <a:defRPr lang="en-US" sz="1600"/>
            </a:lvl8pPr>
            <a:lvl9pPr marL="3657600" indent="0">
              <a:buNone/>
              <a:defRPr lang="en-US" sz="1600"/>
            </a:lvl9pPr>
          </a:lstStyle>
          <a:p>
            <a:pPr>
              <a:defRPr lang="en-US"/>
            </a:pPr>
            <a:r>
              <a:t>Click icon to add picture</a:t>
            </a:r>
          </a:p>
        </p:txBody>
      </p:sp>
      <p:sp>
        <p:nvSpPr>
          <p:cNvPr id="4" name="Text Placeholder 9"/>
          <p:cNvSpPr>
            <a:spLocks noGrp="1" noChangeArrowheads="1"/>
          </p:cNvSpPr>
          <p:nvPr>
            <p:ph idx="14"/>
          </p:nvPr>
        </p:nvSpPr>
        <p:spPr>
          <a:xfrm>
            <a:off x="914400" y="3843655"/>
            <a:ext cx="8303895" cy="457200"/>
          </a:xfrm>
        </p:spPr>
        <p:txBody>
          <a:bodyPr vert="horz" wrap="square" lIns="91440" tIns="45720" rIns="91440" bIns="45720" numCol="1" spcCol="215900" anchor="t"/>
          <a:lstStyle>
            <a:lvl1pPr marL="0" indent="0">
              <a:buNone/>
              <a:defRPr lang="en-US" sz="1600"/>
            </a:lvl1pPr>
            <a:lvl2pPr marL="457200" indent="0">
              <a:buNone/>
              <a:defRPr lang="en-US"/>
            </a:lvl2pPr>
            <a:lvl3pPr marL="914400" indent="0">
              <a:buNone/>
              <a:defRPr lang="en-US"/>
            </a:lvl3pPr>
            <a:lvl4pPr marL="1371600" indent="0">
              <a:buNone/>
              <a:defRPr lang="en-US"/>
            </a:lvl4pPr>
            <a:lvl5pPr marL="1828800" indent="0">
              <a:buNone/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r>
              <a:t>Click to edit Master text styles</a:t>
            </a:r>
          </a:p>
        </p:txBody>
      </p:sp>
      <p:sp>
        <p:nvSpPr>
          <p:cNvPr id="5" name="Date Placeholder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lang="pt-PT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371A0D8B-C5DA-4FFB-94A2-33AE43EC6266}" type="datetime1">
              <a:rPr lang="pt-PT"/>
            </a:fld>
            <a:endParaRPr lang="pt-PT"/>
          </a:p>
        </p:txBody>
      </p:sp>
      <p:sp>
        <p:nvSpPr>
          <p:cNvPr id="6" name="Footer Placeholder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lang="pt-PT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endParaRPr lang="pt-PT"/>
          </a:p>
        </p:txBody>
      </p:sp>
      <p:sp>
        <p:nvSpPr>
          <p:cNvPr id="7" name="Slide Number Placeholder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lang="pt-PT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371A6F33-7DDA-4F99-94A2-8BCC21EC62DE}" type="slidenum">
              <a:rPr lang="pt-PT"/>
            </a:fld>
            <a:endParaRPr lang="pt-P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rrowheads="1"/>
          </p:cNvSpPr>
          <p:nvPr>
            <p:ph type="title"/>
          </p:nvPr>
        </p:nvSpPr>
        <p:spPr>
          <a:xfrm>
            <a:off x="684530" y="685800"/>
            <a:ext cx="10058400" cy="2743200"/>
          </a:xfrm>
        </p:spPr>
        <p:txBody>
          <a:bodyPr vert="horz" wrap="square" lIns="91440" tIns="45720" rIns="91440" bIns="45720" numCol="1" spcCol="215900" anchor="ctr"/>
          <a:lstStyle>
            <a:lvl1pPr algn="l">
              <a:defRPr lang="en-US" sz="3200" b="0" cap="all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 cap="all"/>
            </a:pPr>
            <a:r>
              <a:t>Click to edit Master title style</a:t>
            </a:r>
          </a:p>
        </p:txBody>
      </p:sp>
      <p:sp>
        <p:nvSpPr>
          <p:cNvPr id="3" name="Text Placeholder 2"/>
          <p:cNvSpPr>
            <a:spLocks noGrp="1" noChangeArrowheads="1"/>
          </p:cNvSpPr>
          <p:nvPr>
            <p:ph idx="1"/>
          </p:nvPr>
        </p:nvSpPr>
        <p:spPr>
          <a:xfrm>
            <a:off x="683895" y="4114800"/>
            <a:ext cx="8536305" cy="1879600"/>
          </a:xfrm>
        </p:spPr>
        <p:txBody>
          <a:bodyPr vert="horz" wrap="square" lIns="91440" tIns="45720" rIns="91440" bIns="45720" numCol="1" spcCol="215900" anchor="ctr"/>
          <a:lstStyle>
            <a:lvl1pPr marL="0" indent="0" algn="l">
              <a:buNone/>
              <a:defRPr lang="en-US" sz="2000">
                <a:solidFill>
                  <a:srgbClr val="0F486F"/>
                </a:solidFill>
              </a:defRPr>
            </a:lvl1pPr>
            <a:lvl2pPr marL="457200" indent="0">
              <a:buNone/>
              <a:defRPr lang="en-US" sz="1800">
                <a:solidFill>
                  <a:srgbClr val="FFFFFF"/>
                </a:solidFill>
              </a:defRPr>
            </a:lvl2pPr>
            <a:lvl3pPr marL="914400" indent="0">
              <a:buNone/>
              <a:defRPr lang="en-US" sz="1600">
                <a:solidFill>
                  <a:srgbClr val="FFFFFF"/>
                </a:solidFill>
              </a:defRPr>
            </a:lvl3pPr>
            <a:lvl4pPr marL="1371600" indent="0">
              <a:buNone/>
              <a:defRPr lang="en-US" sz="1400">
                <a:solidFill>
                  <a:srgbClr val="FFFFFF"/>
                </a:solidFill>
              </a:defRPr>
            </a:lvl4pPr>
            <a:lvl5pPr marL="1828800" indent="0">
              <a:buNone/>
              <a:defRPr lang="en-US" sz="1400">
                <a:solidFill>
                  <a:srgbClr val="FFFFFF"/>
                </a:solidFill>
              </a:defRPr>
            </a:lvl5pPr>
            <a:lvl6pPr marL="2286000" indent="0">
              <a:buNone/>
              <a:defRPr lang="en-US" sz="1400">
                <a:solidFill>
                  <a:srgbClr val="FFFFFF"/>
                </a:solidFill>
              </a:defRPr>
            </a:lvl6pPr>
            <a:lvl7pPr marL="2743200" indent="0">
              <a:buNone/>
              <a:defRPr lang="en-US" sz="1400">
                <a:solidFill>
                  <a:srgbClr val="FFFFFF"/>
                </a:solidFill>
              </a:defRPr>
            </a:lvl7pPr>
            <a:lvl8pPr marL="3200400" indent="0">
              <a:buNone/>
              <a:defRPr lang="en-US" sz="1400">
                <a:solidFill>
                  <a:srgbClr val="FFFFFF"/>
                </a:solidFill>
              </a:defRPr>
            </a:lvl8pPr>
            <a:lvl9pPr marL="3657600" indent="0">
              <a:buNone/>
              <a:defRPr lang="en-US" sz="1400">
                <a:solidFill>
                  <a:srgbClr val="FFFFFF"/>
                </a:solidFill>
              </a:defRPr>
            </a:lvl9pPr>
          </a:lstStyle>
          <a:p>
            <a:pPr>
              <a:defRPr lang="en-US"/>
            </a:pPr>
            <a:r>
              <a:t>Click to edit Master text styles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lang="pt-PT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371A2C37-79DA-4FDA-94A2-8F8F62EC62DA}" type="datetime1">
              <a:rPr lang="pt-PT"/>
            </a:fld>
            <a:endParaRPr lang="pt-PT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lang="pt-PT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endParaRPr lang="pt-PT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lang="pt-PT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371A0DFD-B3DA-4FFB-94A2-45AE43EC6210}" type="slidenum">
              <a:rPr lang="pt-PT"/>
            </a:fld>
            <a:endParaRPr lang="pt-P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rrowheads="1"/>
          </p:cNvSpPr>
          <p:nvPr>
            <p:ph type="title"/>
          </p:nvPr>
        </p:nvSpPr>
        <p:spPr>
          <a:xfrm>
            <a:off x="1141095" y="685800"/>
            <a:ext cx="9144000" cy="2743200"/>
          </a:xfrm>
        </p:spPr>
        <p:txBody>
          <a:bodyPr vert="horz" wrap="square" lIns="91440" tIns="45720" rIns="91440" bIns="45720" numCol="1" spcCol="215900" anchor="ctr"/>
          <a:lstStyle>
            <a:lvl1pPr algn="l">
              <a:defRPr lang="en-US" sz="3200" b="0" cap="all">
                <a:solidFill>
                  <a:schemeClr val="tx1"/>
                </a:solidFill>
              </a:defRPr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 cap="all"/>
            </a:pPr>
            <a:r>
              <a:t>Click to edit Master title style</a:t>
            </a:r>
          </a:p>
        </p:txBody>
      </p:sp>
      <p:sp>
        <p:nvSpPr>
          <p:cNvPr id="3" name="Text Placeholder 9"/>
          <p:cNvSpPr>
            <a:spLocks noGrp="1" noChangeArrowheads="1"/>
          </p:cNvSpPr>
          <p:nvPr>
            <p:ph idx="13"/>
          </p:nvPr>
        </p:nvSpPr>
        <p:spPr>
          <a:xfrm>
            <a:off x="1445895" y="3429000"/>
            <a:ext cx="8534400" cy="381000"/>
          </a:xfrm>
        </p:spPr>
        <p:txBody>
          <a:bodyPr/>
          <a:lstStyle>
            <a:lvl1pPr marL="0" indent="0">
              <a:buNone/>
              <a:defRPr lang="en-US"/>
            </a:lvl1pPr>
            <a:lvl2pPr marL="457200" indent="0">
              <a:buNone/>
              <a:defRPr lang="en-US"/>
            </a:lvl2pPr>
            <a:lvl3pPr marL="914400" indent="0">
              <a:buNone/>
              <a:defRPr lang="en-US"/>
            </a:lvl3pPr>
            <a:lvl4pPr marL="1371600" indent="0">
              <a:buNone/>
              <a:defRPr lang="en-US"/>
            </a:lvl4pPr>
            <a:lvl5pPr marL="1828800" indent="0">
              <a:buNone/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r>
              <a:t>Click to edit Master text styles</a:t>
            </a:r>
          </a:p>
        </p:txBody>
      </p:sp>
      <p:sp>
        <p:nvSpPr>
          <p:cNvPr id="4" name="Text Placeholder 2"/>
          <p:cNvSpPr>
            <a:spLocks noGrp="1" noChangeArrowheads="1"/>
          </p:cNvSpPr>
          <p:nvPr>
            <p:ph idx="1"/>
          </p:nvPr>
        </p:nvSpPr>
        <p:spPr>
          <a:xfrm>
            <a:off x="684530" y="4300855"/>
            <a:ext cx="8534400" cy="1685290"/>
          </a:xfrm>
        </p:spPr>
        <p:txBody>
          <a:bodyPr vert="horz" wrap="square" lIns="91440" tIns="45720" rIns="91440" bIns="45720" numCol="1" spcCol="215900" anchor="ctr"/>
          <a:lstStyle>
            <a:lvl1pPr marL="0" indent="0" algn="l">
              <a:buNone/>
              <a:defRPr lang="en-US" sz="2000">
                <a:solidFill>
                  <a:srgbClr val="0F486F"/>
                </a:solidFill>
              </a:defRPr>
            </a:lvl1pPr>
            <a:lvl2pPr marL="457200" indent="0">
              <a:buNone/>
              <a:defRPr lang="en-US" sz="1800">
                <a:solidFill>
                  <a:srgbClr val="FFFFFF"/>
                </a:solidFill>
              </a:defRPr>
            </a:lvl2pPr>
            <a:lvl3pPr marL="914400" indent="0">
              <a:buNone/>
              <a:defRPr lang="en-US" sz="1600">
                <a:solidFill>
                  <a:srgbClr val="FFFFFF"/>
                </a:solidFill>
              </a:defRPr>
            </a:lvl3pPr>
            <a:lvl4pPr marL="1371600" indent="0">
              <a:buNone/>
              <a:defRPr lang="en-US" sz="1400">
                <a:solidFill>
                  <a:srgbClr val="FFFFFF"/>
                </a:solidFill>
              </a:defRPr>
            </a:lvl4pPr>
            <a:lvl5pPr marL="1828800" indent="0">
              <a:buNone/>
              <a:defRPr lang="en-US" sz="1400">
                <a:solidFill>
                  <a:srgbClr val="FFFFFF"/>
                </a:solidFill>
              </a:defRPr>
            </a:lvl5pPr>
            <a:lvl6pPr marL="2286000" indent="0">
              <a:buNone/>
              <a:defRPr lang="en-US" sz="1400">
                <a:solidFill>
                  <a:srgbClr val="FFFFFF"/>
                </a:solidFill>
              </a:defRPr>
            </a:lvl6pPr>
            <a:lvl7pPr marL="2743200" indent="0">
              <a:buNone/>
              <a:defRPr lang="en-US" sz="1400">
                <a:solidFill>
                  <a:srgbClr val="FFFFFF"/>
                </a:solidFill>
              </a:defRPr>
            </a:lvl7pPr>
            <a:lvl8pPr marL="3200400" indent="0">
              <a:buNone/>
              <a:defRPr lang="en-US" sz="1400">
                <a:solidFill>
                  <a:srgbClr val="FFFFFF"/>
                </a:solidFill>
              </a:defRPr>
            </a:lvl8pPr>
            <a:lvl9pPr marL="3657600" indent="0">
              <a:buNone/>
              <a:defRPr lang="en-US" sz="1400">
                <a:solidFill>
                  <a:srgbClr val="FFFFFF"/>
                </a:solidFill>
              </a:defRPr>
            </a:lvl9pPr>
          </a:lstStyle>
          <a:p>
            <a:pPr>
              <a:defRPr lang="en-US"/>
            </a:pPr>
            <a:r>
              <a:t>Click to edit Master text styles</a:t>
            </a:r>
          </a:p>
        </p:txBody>
      </p:sp>
      <p:sp>
        <p:nvSpPr>
          <p:cNvPr id="5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lang="pt-PT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371A2BAD-E3DA-4FDD-94A2-158865EC6240}" type="datetime1">
              <a:rPr lang="pt-PT"/>
            </a:fld>
            <a:endParaRPr lang="pt-PT"/>
          </a:p>
        </p:txBody>
      </p:sp>
      <p:sp>
        <p:nvSpPr>
          <p:cNvPr id="6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lang="pt-PT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endParaRPr lang="pt-PT"/>
          </a:p>
        </p:txBody>
      </p:sp>
      <p:sp>
        <p:nvSpPr>
          <p:cNvPr id="7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lang="pt-PT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371A1BC4-8ADA-4FED-94A2-7CB855EC6229}" type="slidenum">
              <a:rPr lang="pt-PT"/>
            </a:fld>
            <a:endParaRPr lang="pt-PT"/>
          </a:p>
        </p:txBody>
      </p:sp>
      <p:sp>
        <p:nvSpPr>
          <p:cNvPr id="8" name="TextBox 13"/>
          <p:cNvSpPr/>
          <p:nvPr/>
        </p:nvSpPr>
        <p:spPr>
          <a:xfrm>
            <a:off x="531495" y="812165"/>
            <a:ext cx="609600" cy="58483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>
              <a:defRPr lang="en-US"/>
            </a:pPr>
            <a:r>
              <a:rPr lang="en-US" sz="8000"/>
              <a:t>“</a:t>
            </a:r>
            <a:endParaRPr lang="en-US" sz="8000"/>
          </a:p>
        </p:txBody>
      </p:sp>
      <p:sp>
        <p:nvSpPr>
          <p:cNvPr id="9" name="TextBox 14"/>
          <p:cNvSpPr/>
          <p:nvPr/>
        </p:nvSpPr>
        <p:spPr>
          <a:xfrm>
            <a:off x="10285095" y="2768600"/>
            <a:ext cx="609600" cy="58483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r">
              <a:defRPr lang="en-US"/>
            </a:pPr>
            <a:r>
              <a:rPr lang="en-US" sz="8000"/>
              <a:t>”</a:t>
            </a:r>
            <a:endParaRPr lang="en-US" sz="800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rrowheads="1"/>
          </p:cNvSpPr>
          <p:nvPr>
            <p:ph type="title"/>
          </p:nvPr>
        </p:nvSpPr>
        <p:spPr>
          <a:xfrm>
            <a:off x="683895" y="3429000"/>
            <a:ext cx="8534400" cy="1697355"/>
          </a:xfrm>
        </p:spPr>
        <p:txBody>
          <a:bodyPr vert="horz" wrap="square" lIns="91440" tIns="45720" rIns="91440" bIns="45720" numCol="1" spcCol="215900" anchor="b"/>
          <a:lstStyle>
            <a:lvl1pPr algn="l">
              <a:defRPr lang="en-US" sz="3200" b="0" cap="all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 cap="all"/>
            </a:pPr>
            <a:r>
              <a:t>Click to edit Master title style</a:t>
            </a:r>
          </a:p>
        </p:txBody>
      </p:sp>
      <p:sp>
        <p:nvSpPr>
          <p:cNvPr id="3" name="Text Placeholder 2"/>
          <p:cNvSpPr>
            <a:spLocks noGrp="1" noChangeArrowheads="1"/>
          </p:cNvSpPr>
          <p:nvPr>
            <p:ph idx="1"/>
          </p:nvPr>
        </p:nvSpPr>
        <p:spPr>
          <a:xfrm>
            <a:off x="683895" y="5132705"/>
            <a:ext cx="8536305" cy="860425"/>
          </a:xfrm>
        </p:spPr>
        <p:txBody>
          <a:bodyPr vert="horz" wrap="square" lIns="91440" tIns="45720" rIns="91440" bIns="45720" numCol="1" spcCol="215900" anchor="t"/>
          <a:lstStyle>
            <a:lvl1pPr marL="0" indent="0" algn="l">
              <a:buNone/>
              <a:defRPr lang="en-US" sz="2000">
                <a:solidFill>
                  <a:srgbClr val="0F486F"/>
                </a:solidFill>
              </a:defRPr>
            </a:lvl1pPr>
            <a:lvl2pPr marL="457200" indent="0">
              <a:buNone/>
              <a:defRPr lang="en-US" sz="1800">
                <a:solidFill>
                  <a:srgbClr val="FFFFFF"/>
                </a:solidFill>
              </a:defRPr>
            </a:lvl2pPr>
            <a:lvl3pPr marL="914400" indent="0">
              <a:buNone/>
              <a:defRPr lang="en-US" sz="1600">
                <a:solidFill>
                  <a:srgbClr val="FFFFFF"/>
                </a:solidFill>
              </a:defRPr>
            </a:lvl3pPr>
            <a:lvl4pPr marL="1371600" indent="0">
              <a:buNone/>
              <a:defRPr lang="en-US" sz="1400">
                <a:solidFill>
                  <a:srgbClr val="FFFFFF"/>
                </a:solidFill>
              </a:defRPr>
            </a:lvl4pPr>
            <a:lvl5pPr marL="1828800" indent="0">
              <a:buNone/>
              <a:defRPr lang="en-US" sz="1400">
                <a:solidFill>
                  <a:srgbClr val="FFFFFF"/>
                </a:solidFill>
              </a:defRPr>
            </a:lvl5pPr>
            <a:lvl6pPr marL="2286000" indent="0">
              <a:buNone/>
              <a:defRPr lang="en-US" sz="1400">
                <a:solidFill>
                  <a:srgbClr val="FFFFFF"/>
                </a:solidFill>
              </a:defRPr>
            </a:lvl6pPr>
            <a:lvl7pPr marL="2743200" indent="0">
              <a:buNone/>
              <a:defRPr lang="en-US" sz="1400">
                <a:solidFill>
                  <a:srgbClr val="FFFFFF"/>
                </a:solidFill>
              </a:defRPr>
            </a:lvl7pPr>
            <a:lvl8pPr marL="3200400" indent="0">
              <a:buNone/>
              <a:defRPr lang="en-US" sz="1400">
                <a:solidFill>
                  <a:srgbClr val="FFFFFF"/>
                </a:solidFill>
              </a:defRPr>
            </a:lvl8pPr>
            <a:lvl9pPr marL="3657600" indent="0">
              <a:buNone/>
              <a:defRPr lang="en-US" sz="1400">
                <a:solidFill>
                  <a:srgbClr val="FFFFFF"/>
                </a:solidFill>
              </a:defRPr>
            </a:lvl9pPr>
          </a:lstStyle>
          <a:p>
            <a:pPr>
              <a:defRPr lang="en-US"/>
            </a:pPr>
            <a:r>
              <a:t>Click to edit Master text styles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lang="pt-PT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371A0919-57DA-4FFF-94A2-A1AA47EC62F4}" type="datetime1">
              <a:rPr lang="pt-PT"/>
            </a:fld>
            <a:endParaRPr lang="pt-PT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lang="pt-PT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endParaRPr lang="pt-PT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lang="pt-PT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371A621D-53DA-4F94-94A2-A5C12CEC62F0}" type="slidenum">
              <a:rPr lang="pt-PT"/>
            </a:fld>
            <a:endParaRPr lang="pt-PT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rrowheads="1"/>
          </p:cNvSpPr>
          <p:nvPr>
            <p:ph type="title"/>
          </p:nvPr>
        </p:nvSpPr>
        <p:spPr>
          <a:xfrm>
            <a:off x="1141730" y="685800"/>
            <a:ext cx="9144000" cy="2743200"/>
          </a:xfrm>
        </p:spPr>
        <p:txBody>
          <a:bodyPr vert="horz" wrap="square" lIns="91440" tIns="45720" rIns="91440" bIns="45720" numCol="1" spcCol="215900" anchor="ctr"/>
          <a:lstStyle>
            <a:lvl1pPr algn="l">
              <a:defRPr lang="en-US" sz="3200" b="0" cap="all">
                <a:solidFill>
                  <a:schemeClr val="tx1"/>
                </a:solidFill>
              </a:defRPr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 cap="all"/>
            </a:pPr>
            <a:r>
              <a:t>Click to edit Master title style</a:t>
            </a:r>
          </a:p>
        </p:txBody>
      </p:sp>
      <p:sp>
        <p:nvSpPr>
          <p:cNvPr id="3" name="Text Placeholder 9"/>
          <p:cNvSpPr>
            <a:spLocks noGrp="1" noChangeArrowheads="1"/>
          </p:cNvSpPr>
          <p:nvPr>
            <p:ph idx="13"/>
          </p:nvPr>
        </p:nvSpPr>
        <p:spPr>
          <a:xfrm>
            <a:off x="683895" y="3928745"/>
            <a:ext cx="8535035" cy="1049655"/>
          </a:xfrm>
        </p:spPr>
        <p:txBody>
          <a:bodyPr vert="horz" wrap="square" lIns="91440" tIns="45720" rIns="91440" bIns="45720" numCol="1" spcCol="215900" anchor="b"/>
          <a:lstStyle>
            <a:lvl1pPr marL="0">
              <a:spcBef>
                <a:spcPts val="0"/>
              </a:spcBef>
              <a:buNone/>
              <a:defRPr lang="en-US" sz="2400" b="0" cap="all">
                <a:solidFill>
                  <a:schemeClr val="tx1"/>
                </a:solidFill>
                <a:effectLst/>
              </a:defRPr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 cap="all"/>
            </a:pPr>
            <a:r>
              <a:t>Click to edit Master text styles</a:t>
            </a:r>
          </a:p>
        </p:txBody>
      </p:sp>
      <p:sp>
        <p:nvSpPr>
          <p:cNvPr id="4" name="Text Placeholder 2"/>
          <p:cNvSpPr>
            <a:spLocks noGrp="1" noChangeArrowheads="1"/>
          </p:cNvSpPr>
          <p:nvPr>
            <p:ph idx="1"/>
          </p:nvPr>
        </p:nvSpPr>
        <p:spPr>
          <a:xfrm>
            <a:off x="683895" y="4978400"/>
            <a:ext cx="8534400" cy="1016000"/>
          </a:xfrm>
        </p:spPr>
        <p:txBody>
          <a:bodyPr vert="horz" wrap="square" lIns="91440" tIns="45720" rIns="91440" bIns="45720" numCol="1" spcCol="215900" anchor="t"/>
          <a:lstStyle>
            <a:lvl1pPr marL="0" indent="0" algn="l">
              <a:buNone/>
              <a:defRPr lang="en-US" sz="1800">
                <a:solidFill>
                  <a:srgbClr val="0F486F"/>
                </a:solidFill>
              </a:defRPr>
            </a:lvl1pPr>
            <a:lvl2pPr marL="457200" indent="0">
              <a:buNone/>
              <a:defRPr lang="en-US" sz="1800">
                <a:solidFill>
                  <a:srgbClr val="FFFFFF"/>
                </a:solidFill>
              </a:defRPr>
            </a:lvl2pPr>
            <a:lvl3pPr marL="914400" indent="0">
              <a:buNone/>
              <a:defRPr lang="en-US" sz="1600">
                <a:solidFill>
                  <a:srgbClr val="FFFFFF"/>
                </a:solidFill>
              </a:defRPr>
            </a:lvl3pPr>
            <a:lvl4pPr marL="1371600" indent="0">
              <a:buNone/>
              <a:defRPr lang="en-US" sz="1400">
                <a:solidFill>
                  <a:srgbClr val="FFFFFF"/>
                </a:solidFill>
              </a:defRPr>
            </a:lvl4pPr>
            <a:lvl5pPr marL="1828800" indent="0">
              <a:buNone/>
              <a:defRPr lang="en-US" sz="1400">
                <a:solidFill>
                  <a:srgbClr val="FFFFFF"/>
                </a:solidFill>
              </a:defRPr>
            </a:lvl5pPr>
            <a:lvl6pPr marL="2286000" indent="0">
              <a:buNone/>
              <a:defRPr lang="en-US" sz="1400">
                <a:solidFill>
                  <a:srgbClr val="FFFFFF"/>
                </a:solidFill>
              </a:defRPr>
            </a:lvl6pPr>
            <a:lvl7pPr marL="2743200" indent="0">
              <a:buNone/>
              <a:defRPr lang="en-US" sz="1400">
                <a:solidFill>
                  <a:srgbClr val="FFFFFF"/>
                </a:solidFill>
              </a:defRPr>
            </a:lvl7pPr>
            <a:lvl8pPr marL="3200400" indent="0">
              <a:buNone/>
              <a:defRPr lang="en-US" sz="1400">
                <a:solidFill>
                  <a:srgbClr val="FFFFFF"/>
                </a:solidFill>
              </a:defRPr>
            </a:lvl8pPr>
            <a:lvl9pPr marL="3657600" indent="0">
              <a:buNone/>
              <a:defRPr lang="en-US" sz="1400">
                <a:solidFill>
                  <a:srgbClr val="FFFFFF"/>
                </a:solidFill>
              </a:defRPr>
            </a:lvl9pPr>
          </a:lstStyle>
          <a:p>
            <a:pPr>
              <a:defRPr lang="en-US"/>
            </a:pPr>
            <a:r>
              <a:t>Click to edit Master text styles</a:t>
            </a:r>
          </a:p>
        </p:txBody>
      </p:sp>
      <p:sp>
        <p:nvSpPr>
          <p:cNvPr id="5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lang="pt-PT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371A5A8F-C1DA-4FAC-94A2-37F914EC6262}" type="datetime1">
              <a:rPr lang="pt-PT"/>
            </a:fld>
            <a:endParaRPr lang="pt-PT"/>
          </a:p>
        </p:txBody>
      </p:sp>
      <p:sp>
        <p:nvSpPr>
          <p:cNvPr id="6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lang="pt-PT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endParaRPr lang="pt-PT"/>
          </a:p>
        </p:txBody>
      </p:sp>
      <p:sp>
        <p:nvSpPr>
          <p:cNvPr id="7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lang="pt-PT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371A6AC0-8EDA-4F9C-94A2-78C924EC622D}" type="slidenum">
              <a:rPr lang="pt-PT"/>
            </a:fld>
            <a:endParaRPr lang="pt-PT"/>
          </a:p>
        </p:txBody>
      </p:sp>
      <p:sp>
        <p:nvSpPr>
          <p:cNvPr id="8" name="TextBox 10"/>
          <p:cNvSpPr/>
          <p:nvPr/>
        </p:nvSpPr>
        <p:spPr>
          <a:xfrm>
            <a:off x="531495" y="812165"/>
            <a:ext cx="609600" cy="58483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>
              <a:defRPr lang="en-US"/>
            </a:pPr>
            <a:r>
              <a:rPr lang="en-US" sz="8000"/>
              <a:t>“</a:t>
            </a:r>
            <a:endParaRPr lang="en-US" sz="8000"/>
          </a:p>
        </p:txBody>
      </p:sp>
      <p:sp>
        <p:nvSpPr>
          <p:cNvPr id="9" name="TextBox 11"/>
          <p:cNvSpPr/>
          <p:nvPr/>
        </p:nvSpPr>
        <p:spPr>
          <a:xfrm>
            <a:off x="10285095" y="2768600"/>
            <a:ext cx="609600" cy="58483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r">
              <a:defRPr lang="en-US"/>
            </a:pPr>
            <a:r>
              <a:rPr lang="en-US" sz="8000"/>
              <a:t>”</a:t>
            </a:r>
            <a:endParaRPr lang="en-US" sz="800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rrowheads="1"/>
          </p:cNvSpPr>
          <p:nvPr>
            <p:ph type="title"/>
          </p:nvPr>
        </p:nvSpPr>
        <p:spPr>
          <a:xfrm>
            <a:off x="684530" y="685800"/>
            <a:ext cx="10058400" cy="2743200"/>
          </a:xfrm>
        </p:spPr>
        <p:txBody>
          <a:bodyPr vert="horz" wrap="square" lIns="91440" tIns="45720" rIns="91440" bIns="45720" numCol="1" spcCol="215900" anchor="ctr"/>
          <a:lstStyle>
            <a:lvl1pPr>
              <a:defRPr lang="en-US" b="0" cap="all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 marL="0">
              <a:defRPr lang="en-US" cap="all"/>
            </a:pPr>
            <a:r>
              <a:t>Click to edit Master title style</a:t>
            </a:r>
          </a:p>
        </p:txBody>
      </p:sp>
      <p:sp>
        <p:nvSpPr>
          <p:cNvPr id="3" name="Text Placeholder 9"/>
          <p:cNvSpPr>
            <a:spLocks noGrp="1" noChangeArrowheads="1"/>
          </p:cNvSpPr>
          <p:nvPr>
            <p:ph idx="13"/>
          </p:nvPr>
        </p:nvSpPr>
        <p:spPr>
          <a:xfrm>
            <a:off x="683895" y="3928745"/>
            <a:ext cx="8534400" cy="838200"/>
          </a:xfrm>
        </p:spPr>
        <p:txBody>
          <a:bodyPr vert="horz" wrap="square" lIns="91440" tIns="45720" rIns="91440" bIns="45720" numCol="1" spcCol="215900" anchor="b"/>
          <a:lstStyle>
            <a:lvl1pPr marL="0">
              <a:spcBef>
                <a:spcPts val="0"/>
              </a:spcBef>
              <a:buNone/>
              <a:defRPr lang="en-US" sz="2400" b="0" cap="all">
                <a:solidFill>
                  <a:schemeClr val="tx1"/>
                </a:solidFill>
                <a:effectLst/>
              </a:defRPr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 cap="all"/>
            </a:pPr>
            <a:r>
              <a:t>Click to edit Master text styles</a:t>
            </a:r>
          </a:p>
        </p:txBody>
      </p:sp>
      <p:sp>
        <p:nvSpPr>
          <p:cNvPr id="4" name="Text Placeholder 2"/>
          <p:cNvSpPr>
            <a:spLocks noGrp="1" noChangeArrowheads="1"/>
          </p:cNvSpPr>
          <p:nvPr>
            <p:ph idx="1"/>
          </p:nvPr>
        </p:nvSpPr>
        <p:spPr>
          <a:xfrm>
            <a:off x="683895" y="4766945"/>
            <a:ext cx="8534400" cy="1227455"/>
          </a:xfrm>
        </p:spPr>
        <p:txBody>
          <a:bodyPr vert="horz" wrap="square" lIns="91440" tIns="45720" rIns="91440" bIns="45720" numCol="1" spcCol="215900" anchor="t"/>
          <a:lstStyle>
            <a:lvl1pPr marL="0" indent="0" algn="l">
              <a:buNone/>
              <a:defRPr lang="en-US" sz="1800">
                <a:solidFill>
                  <a:srgbClr val="0F486F"/>
                </a:solidFill>
              </a:defRPr>
            </a:lvl1pPr>
            <a:lvl2pPr marL="457200" indent="0">
              <a:buNone/>
              <a:defRPr lang="en-US" sz="1800">
                <a:solidFill>
                  <a:srgbClr val="FFFFFF"/>
                </a:solidFill>
              </a:defRPr>
            </a:lvl2pPr>
            <a:lvl3pPr marL="914400" indent="0">
              <a:buNone/>
              <a:defRPr lang="en-US" sz="1600">
                <a:solidFill>
                  <a:srgbClr val="FFFFFF"/>
                </a:solidFill>
              </a:defRPr>
            </a:lvl3pPr>
            <a:lvl4pPr marL="1371600" indent="0">
              <a:buNone/>
              <a:defRPr lang="en-US" sz="1400">
                <a:solidFill>
                  <a:srgbClr val="FFFFFF"/>
                </a:solidFill>
              </a:defRPr>
            </a:lvl4pPr>
            <a:lvl5pPr marL="1828800" indent="0">
              <a:buNone/>
              <a:defRPr lang="en-US" sz="1400">
                <a:solidFill>
                  <a:srgbClr val="FFFFFF"/>
                </a:solidFill>
              </a:defRPr>
            </a:lvl5pPr>
            <a:lvl6pPr marL="2286000" indent="0">
              <a:buNone/>
              <a:defRPr lang="en-US" sz="1400">
                <a:solidFill>
                  <a:srgbClr val="FFFFFF"/>
                </a:solidFill>
              </a:defRPr>
            </a:lvl6pPr>
            <a:lvl7pPr marL="2743200" indent="0">
              <a:buNone/>
              <a:defRPr lang="en-US" sz="1400">
                <a:solidFill>
                  <a:srgbClr val="FFFFFF"/>
                </a:solidFill>
              </a:defRPr>
            </a:lvl7pPr>
            <a:lvl8pPr marL="3200400" indent="0">
              <a:buNone/>
              <a:defRPr lang="en-US" sz="1400">
                <a:solidFill>
                  <a:srgbClr val="FFFFFF"/>
                </a:solidFill>
              </a:defRPr>
            </a:lvl8pPr>
            <a:lvl9pPr marL="3657600" indent="0">
              <a:buNone/>
              <a:defRPr lang="en-US" sz="1400">
                <a:solidFill>
                  <a:srgbClr val="FFFFFF"/>
                </a:solidFill>
              </a:defRPr>
            </a:lvl9pPr>
          </a:lstStyle>
          <a:p>
            <a:pPr>
              <a:defRPr lang="en-US"/>
            </a:pPr>
            <a:r>
              <a:t>Click to edit Master text styles</a:t>
            </a:r>
          </a:p>
        </p:txBody>
      </p:sp>
      <p:sp>
        <p:nvSpPr>
          <p:cNvPr id="5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lang="pt-PT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371A742F-61DA-4F82-94A2-97D73AEC62C2}" type="datetime1">
              <a:rPr lang="pt-PT"/>
            </a:fld>
            <a:endParaRPr lang="pt-PT"/>
          </a:p>
        </p:txBody>
      </p:sp>
      <p:sp>
        <p:nvSpPr>
          <p:cNvPr id="6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lang="pt-PT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endParaRPr lang="pt-PT"/>
          </a:p>
        </p:txBody>
      </p:sp>
      <p:sp>
        <p:nvSpPr>
          <p:cNvPr id="7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lang="pt-PT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371A19BF-F1DA-4FEF-94A2-07BA57EC6252}" type="slidenum">
              <a:rPr lang="pt-PT"/>
            </a:fld>
            <a:endParaRPr lang="pt-PT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>
            <a:lvl1pPr algn="l">
              <a:defRPr lang="en-US" cap="all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 cap="all"/>
            </a:pPr>
            <a:r>
              <a:t>Click to edit Master title style</a:t>
            </a:r>
          </a:p>
        </p:txBody>
      </p:sp>
      <p:sp>
        <p:nvSpPr>
          <p:cNvPr id="3" name="Vertical Text Placeholder 2"/>
          <p:cNvSpPr>
            <a:spLocks noGrp="1" noChangeArrowheads="1"/>
          </p:cNvSpPr>
          <p:nvPr>
            <p:ph idx="1"/>
          </p:nvPr>
        </p:nvSpPr>
        <p:spPr/>
        <p:txBody>
          <a:bodyPr vert="vert" wrap="square" lIns="91440" tIns="45720" rIns="91440" bIns="45720" numCol="1" spcCol="215900" anchor="t"/>
          <a:lstStyle/>
          <a:p>
            <a:pPr>
              <a:defRPr lang="en-US"/>
            </a:pPr>
            <a:r>
              <a:t>Click to edit Master text styles</a:t>
            </a:r>
          </a:p>
          <a:p>
            <a:pPr lvl="1">
              <a:defRPr lang="en-US"/>
            </a:pPr>
            <a:r>
              <a:t>Second level</a:t>
            </a:r>
          </a:p>
          <a:p>
            <a:pPr lvl="2">
              <a:defRPr lang="en-US"/>
            </a:pPr>
            <a:r>
              <a:t>Third level</a:t>
            </a:r>
          </a:p>
          <a:p>
            <a:pPr lvl="3">
              <a:defRPr lang="en-US"/>
            </a:pPr>
            <a:r>
              <a:t>Fourth level</a:t>
            </a:r>
          </a:p>
          <a:p>
            <a:pPr lvl="4">
              <a:defRPr lang="en-US"/>
            </a:pPr>
            <a:r>
              <a:t>Fifth level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lang="pt-PT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371A02C8-86DA-4FF4-94A2-70A14CEC6225}" type="datetime1">
              <a:rPr lang="pt-PT"/>
            </a:fld>
            <a:endParaRPr lang="pt-PT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lang="pt-PT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endParaRPr lang="pt-PT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lang="pt-PT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371A523A-74DA-4FA4-94A2-82F11CEC62D7}" type="slidenum">
              <a:rPr lang="pt-PT"/>
            </a:fld>
            <a:endParaRPr lang="pt-PT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 noChangeArrowheads="1"/>
          </p:cNvSpPr>
          <p:nvPr>
            <p:ph type="title"/>
          </p:nvPr>
        </p:nvSpPr>
        <p:spPr>
          <a:xfrm>
            <a:off x="8684895" y="685800"/>
            <a:ext cx="2057400" cy="4572000"/>
          </a:xfrm>
        </p:spPr>
        <p:txBody>
          <a:bodyPr vert="vert" wrap="square" lIns="91440" tIns="45720" rIns="91440" bIns="45720" numCol="1" spcCol="215900" anchor="ctr"/>
          <a:lstStyle/>
          <a:p>
            <a:pPr>
              <a:defRPr lang="en-US" cap="all"/>
            </a:pPr>
            <a:r>
              <a:t>Click to edit Master title style</a:t>
            </a:r>
          </a:p>
        </p:txBody>
      </p:sp>
      <p:sp>
        <p:nvSpPr>
          <p:cNvPr id="3" name="Vertical Text Placeholder 2"/>
          <p:cNvSpPr>
            <a:spLocks noGrp="1" noChangeArrowheads="1"/>
          </p:cNvSpPr>
          <p:nvPr>
            <p:ph idx="1"/>
          </p:nvPr>
        </p:nvSpPr>
        <p:spPr>
          <a:xfrm>
            <a:off x="685800" y="685800"/>
            <a:ext cx="7823200" cy="5308600"/>
          </a:xfrm>
        </p:spPr>
        <p:txBody>
          <a:bodyPr vert="vert" wrap="square" lIns="91440" tIns="45720" rIns="91440" bIns="45720" numCol="1" spcCol="215900" anchor="t"/>
          <a:lstStyle/>
          <a:p>
            <a:pPr>
              <a:defRPr lang="en-US"/>
            </a:pPr>
            <a:r>
              <a:t>Click to edit Master text styles</a:t>
            </a:r>
          </a:p>
          <a:p>
            <a:pPr lvl="1">
              <a:defRPr lang="en-US"/>
            </a:pPr>
            <a:r>
              <a:t>Second level</a:t>
            </a:r>
          </a:p>
          <a:p>
            <a:pPr lvl="2">
              <a:defRPr lang="en-US"/>
            </a:pPr>
            <a:r>
              <a:t>Third level</a:t>
            </a:r>
          </a:p>
          <a:p>
            <a:pPr lvl="3">
              <a:defRPr lang="en-US"/>
            </a:pPr>
            <a:r>
              <a:t>Fourth level</a:t>
            </a:r>
          </a:p>
          <a:p>
            <a:pPr lvl="4">
              <a:defRPr lang="en-US"/>
            </a:pPr>
            <a:r>
              <a:t>Fifth level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lang="pt-PT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371A50DF-91DA-4FA6-94A2-67F31EEC6232}" type="datetime1">
              <a:rPr lang="pt-PT"/>
            </a:fld>
            <a:endParaRPr lang="pt-PT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lang="pt-PT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endParaRPr lang="pt-PT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lang="pt-PT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371A7113-5DDA-4F87-94A2-ABD23FEC62FE}" type="slidenum">
              <a:rPr lang="pt-PT"/>
            </a:fld>
            <a:endParaRPr lang="pt-P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 lang="en-US" cap="all"/>
            </a:pPr>
            <a:r>
              <a:t>Click to edit Master title style</a:t>
            </a:r>
          </a:p>
        </p:txBody>
      </p:sp>
      <p:sp>
        <p:nvSpPr>
          <p:cNvPr id="3" name="Content Placeholder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defRPr lang="en-US"/>
            </a:pPr>
            <a:r>
              <a:t>Click to edit Master text styles</a:t>
            </a:r>
          </a:p>
          <a:p>
            <a:pPr lvl="1">
              <a:defRPr lang="en-US"/>
            </a:pPr>
            <a:r>
              <a:t>Second level</a:t>
            </a:r>
          </a:p>
          <a:p>
            <a:pPr lvl="2">
              <a:defRPr lang="en-US"/>
            </a:pPr>
            <a:r>
              <a:t>Third level</a:t>
            </a:r>
          </a:p>
          <a:p>
            <a:pPr lvl="3">
              <a:defRPr lang="en-US"/>
            </a:pPr>
            <a:r>
              <a:t>Fourth level</a:t>
            </a:r>
          </a:p>
          <a:p>
            <a:pPr lvl="4">
              <a:defRPr lang="en-US"/>
            </a:pPr>
            <a:r>
              <a:t>Fifth level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lang="pt-PT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371A25F2-BCDA-4FD3-94A2-4A866BEC621F}" type="datetime1">
              <a:rPr lang="pt-PT"/>
            </a:fld>
            <a:endParaRPr lang="pt-PT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lang="pt-PT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endParaRPr lang="pt-PT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lang="pt-PT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371A6DA7-E9DA-4F9B-94A2-1FCE23EC624A}" type="slidenum">
              <a:rPr lang="pt-PT"/>
            </a:fld>
            <a:endParaRPr lang="pt-P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rrowheads="1"/>
          </p:cNvSpPr>
          <p:nvPr>
            <p:ph type="title"/>
          </p:nvPr>
        </p:nvSpPr>
        <p:spPr>
          <a:xfrm>
            <a:off x="683895" y="2006600"/>
            <a:ext cx="8534400" cy="2281555"/>
          </a:xfrm>
        </p:spPr>
        <p:txBody>
          <a:bodyPr vert="horz" wrap="square" lIns="91440" tIns="45720" rIns="91440" bIns="45720" numCol="1" spcCol="215900" anchor="b"/>
          <a:lstStyle>
            <a:lvl1pPr algn="l">
              <a:defRPr lang="en-US" sz="3600" b="0" cap="all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 cap="all"/>
            </a:pPr>
            <a:r>
              <a:t>Click to edit Master title style</a:t>
            </a:r>
          </a:p>
        </p:txBody>
      </p:sp>
      <p:sp>
        <p:nvSpPr>
          <p:cNvPr id="3" name="Text Placeholder 2"/>
          <p:cNvSpPr>
            <a:spLocks noGrp="1" noChangeArrowheads="1"/>
          </p:cNvSpPr>
          <p:nvPr>
            <p:ph idx="1"/>
          </p:nvPr>
        </p:nvSpPr>
        <p:spPr>
          <a:xfrm>
            <a:off x="684530" y="4495800"/>
            <a:ext cx="8534400" cy="1498600"/>
          </a:xfrm>
        </p:spPr>
        <p:txBody>
          <a:bodyPr vert="horz" wrap="square" lIns="91440" tIns="45720" rIns="91440" bIns="45720" numCol="1" spcCol="215900" anchor="t"/>
          <a:lstStyle>
            <a:lvl1pPr marL="0" indent="0" algn="l">
              <a:buNone/>
              <a:defRPr lang="en-US" sz="1800">
                <a:solidFill>
                  <a:srgbClr val="0F486F"/>
                </a:solidFill>
              </a:defRPr>
            </a:lvl1pPr>
            <a:lvl2pPr marL="457200" indent="0">
              <a:buNone/>
              <a:defRPr lang="en-US" sz="1800">
                <a:solidFill>
                  <a:srgbClr val="FFFFFF"/>
                </a:solidFill>
              </a:defRPr>
            </a:lvl2pPr>
            <a:lvl3pPr marL="914400" indent="0">
              <a:buNone/>
              <a:defRPr lang="en-US" sz="1600">
                <a:solidFill>
                  <a:srgbClr val="FFFFFF"/>
                </a:solidFill>
              </a:defRPr>
            </a:lvl3pPr>
            <a:lvl4pPr marL="1371600" indent="0">
              <a:buNone/>
              <a:defRPr lang="en-US" sz="1400">
                <a:solidFill>
                  <a:srgbClr val="FFFFFF"/>
                </a:solidFill>
              </a:defRPr>
            </a:lvl4pPr>
            <a:lvl5pPr marL="1828800" indent="0">
              <a:buNone/>
              <a:defRPr lang="en-US" sz="1400">
                <a:solidFill>
                  <a:srgbClr val="FFFFFF"/>
                </a:solidFill>
              </a:defRPr>
            </a:lvl5pPr>
            <a:lvl6pPr marL="2286000" indent="0">
              <a:buNone/>
              <a:defRPr lang="en-US" sz="1400">
                <a:solidFill>
                  <a:srgbClr val="FFFFFF"/>
                </a:solidFill>
              </a:defRPr>
            </a:lvl6pPr>
            <a:lvl7pPr marL="2743200" indent="0">
              <a:buNone/>
              <a:defRPr lang="en-US" sz="1400">
                <a:solidFill>
                  <a:srgbClr val="FFFFFF"/>
                </a:solidFill>
              </a:defRPr>
            </a:lvl7pPr>
            <a:lvl8pPr marL="3200400" indent="0">
              <a:buNone/>
              <a:defRPr lang="en-US" sz="1400">
                <a:solidFill>
                  <a:srgbClr val="FFFFFF"/>
                </a:solidFill>
              </a:defRPr>
            </a:lvl8pPr>
            <a:lvl9pPr marL="3657600" indent="0">
              <a:buNone/>
              <a:defRPr lang="en-US" sz="1400">
                <a:solidFill>
                  <a:srgbClr val="FFFFFF"/>
                </a:solidFill>
              </a:defRPr>
            </a:lvl9pPr>
          </a:lstStyle>
          <a:p>
            <a:pPr>
              <a:defRPr lang="en-US"/>
            </a:pPr>
            <a:r>
              <a:t>Click to edit Master text styles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lang="pt-PT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371A4DD9-97DA-4FBB-94A2-61EE03EC6234}" type="datetime1">
              <a:rPr lang="pt-PT"/>
            </a:fld>
            <a:endParaRPr lang="pt-PT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lang="pt-PT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endParaRPr lang="pt-PT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lang="pt-PT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371A1108-46DA-4FE7-94A2-B0B25FEC62E5}" type="slidenum">
              <a:rPr lang="pt-PT"/>
            </a:fld>
            <a:endParaRPr lang="pt-P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 lang="en-US" cap="all"/>
            </a:pPr>
            <a:r>
              <a:t>Click to edit Master title style</a:t>
            </a:r>
          </a:p>
        </p:txBody>
      </p:sp>
      <p:sp>
        <p:nvSpPr>
          <p:cNvPr id="3" name="Content Placeholder 2"/>
          <p:cNvSpPr>
            <a:spLocks noGrp="1" noChangeArrowheads="1"/>
          </p:cNvSpPr>
          <p:nvPr>
            <p:ph idx="1"/>
          </p:nvPr>
        </p:nvSpPr>
        <p:spPr>
          <a:xfrm>
            <a:off x="683895" y="685800"/>
            <a:ext cx="4937760" cy="3615055"/>
          </a:xfrm>
        </p:spPr>
        <p:txBody>
          <a:bodyPr vert="horz" wrap="square" lIns="91440" tIns="45720" rIns="91440" bIns="45720" numCol="1" spcCol="215900" anchor="ctr"/>
          <a:lstStyle/>
          <a:p>
            <a:pPr>
              <a:defRPr lang="en-US"/>
            </a:pPr>
            <a:r>
              <a:t>Click to edit Master text styles</a:t>
            </a:r>
          </a:p>
          <a:p>
            <a:pPr lvl="1">
              <a:defRPr lang="en-US"/>
            </a:pPr>
            <a:r>
              <a:t>Second level</a:t>
            </a:r>
          </a:p>
          <a:p>
            <a:pPr lvl="2">
              <a:defRPr lang="en-US"/>
            </a:pPr>
            <a:r>
              <a:t>Third level</a:t>
            </a:r>
          </a:p>
          <a:p>
            <a:pPr lvl="3">
              <a:defRPr lang="en-US"/>
            </a:pPr>
            <a:r>
              <a:t>Fourth level</a:t>
            </a:r>
          </a:p>
          <a:p>
            <a:pPr lvl="4">
              <a:defRPr lang="en-US"/>
            </a:pPr>
            <a:r>
              <a:t>Fifth level</a:t>
            </a:r>
          </a:p>
        </p:txBody>
      </p:sp>
      <p:sp>
        <p:nvSpPr>
          <p:cNvPr id="4" name="Content Placeholder 3"/>
          <p:cNvSpPr>
            <a:spLocks noGrp="1" noChangeArrowheads="1"/>
          </p:cNvSpPr>
          <p:nvPr>
            <p:ph idx="2"/>
          </p:nvPr>
        </p:nvSpPr>
        <p:spPr>
          <a:xfrm>
            <a:off x="5808345" y="685800"/>
            <a:ext cx="4933950" cy="3615055"/>
          </a:xfrm>
        </p:spPr>
        <p:txBody>
          <a:bodyPr vert="horz" wrap="square" lIns="91440" tIns="45720" rIns="91440" bIns="45720" numCol="1" spcCol="215900" anchor="ctr"/>
          <a:lstStyle/>
          <a:p>
            <a:pPr>
              <a:defRPr lang="en-US"/>
            </a:pPr>
            <a:r>
              <a:t>Click to edit Master text styles</a:t>
            </a:r>
          </a:p>
          <a:p>
            <a:pPr lvl="1">
              <a:defRPr lang="en-US"/>
            </a:pPr>
            <a:r>
              <a:t>Second level</a:t>
            </a:r>
          </a:p>
          <a:p>
            <a:pPr lvl="2">
              <a:defRPr lang="en-US"/>
            </a:pPr>
            <a:r>
              <a:t>Third level</a:t>
            </a:r>
          </a:p>
          <a:p>
            <a:pPr lvl="3">
              <a:defRPr lang="en-US"/>
            </a:pPr>
            <a:r>
              <a:t>Fourth level</a:t>
            </a:r>
          </a:p>
          <a:p>
            <a:pPr lvl="4">
              <a:defRPr lang="en-US"/>
            </a:pPr>
            <a:r>
              <a:t>Fifth level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lang="pt-PT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371A7CD9-97DA-4F8A-94A2-61DF32EC6234}" type="datetime1">
              <a:rPr lang="pt-PT"/>
            </a:fld>
            <a:endParaRPr lang="pt-PT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lang="pt-PT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endParaRPr lang="pt-PT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lang="pt-PT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371A2C63-2DDA-4FDA-94A2-DB8F62EC628E}" type="slidenum">
              <a:rPr lang="pt-PT"/>
            </a:fld>
            <a:endParaRPr lang="pt-P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 lang="en-US" cap="all"/>
            </a:pPr>
            <a:r>
              <a:t>Click to edit Master title style</a:t>
            </a:r>
          </a:p>
        </p:txBody>
      </p:sp>
      <p:sp>
        <p:nvSpPr>
          <p:cNvPr id="3" name="Text Placeholder 2"/>
          <p:cNvSpPr>
            <a:spLocks noGrp="1" noChangeArrowheads="1"/>
          </p:cNvSpPr>
          <p:nvPr>
            <p:ph idx="1"/>
          </p:nvPr>
        </p:nvSpPr>
        <p:spPr>
          <a:xfrm>
            <a:off x="972185" y="685800"/>
            <a:ext cx="4649470" cy="575945"/>
          </a:xfrm>
        </p:spPr>
        <p:txBody>
          <a:bodyPr vert="horz" wrap="square" lIns="91440" tIns="45720" rIns="91440" bIns="45720" numCol="1" spcCol="215900" anchor="b"/>
          <a:lstStyle>
            <a:lvl1pPr marL="0" indent="0">
              <a:buNone/>
              <a:defRPr lang="en-US" sz="2800" b="0">
                <a:solidFill>
                  <a:schemeClr val="tx1"/>
                </a:solidFill>
              </a:defRPr>
            </a:lvl1pPr>
            <a:lvl2pPr marL="457200" indent="0">
              <a:buNone/>
              <a:defRPr lang="en-US" sz="2000" b="1"/>
            </a:lvl2pPr>
            <a:lvl3pPr marL="914400" indent="0">
              <a:buNone/>
              <a:defRPr lang="en-US" sz="1800" b="1"/>
            </a:lvl3pPr>
            <a:lvl4pPr marL="1371600" indent="0">
              <a:buNone/>
              <a:defRPr lang="en-US" sz="1600" b="1"/>
            </a:lvl4pPr>
            <a:lvl5pPr marL="1828800" indent="0">
              <a:buNone/>
              <a:defRPr lang="en-US" sz="1600" b="1"/>
            </a:lvl5pPr>
            <a:lvl6pPr marL="2286000" indent="0">
              <a:buNone/>
              <a:defRPr lang="en-US" sz="1600" b="1"/>
            </a:lvl6pPr>
            <a:lvl7pPr marL="2743200" indent="0">
              <a:buNone/>
              <a:defRPr lang="en-US" sz="1600" b="1"/>
            </a:lvl7pPr>
            <a:lvl8pPr marL="3200400" indent="0">
              <a:buNone/>
              <a:defRPr lang="en-US" sz="1600" b="1"/>
            </a:lvl8pPr>
            <a:lvl9pPr marL="3657600" indent="0">
              <a:buNone/>
              <a:defRPr lang="en-US" sz="1600" b="1"/>
            </a:lvl9pPr>
          </a:lstStyle>
          <a:p>
            <a:pPr>
              <a:defRPr lang="en-US"/>
            </a:pPr>
            <a:r>
              <a:t>Click to edit Master text styles</a:t>
            </a:r>
          </a:p>
        </p:txBody>
      </p:sp>
      <p:sp>
        <p:nvSpPr>
          <p:cNvPr id="4" name="Content Placeholder 3"/>
          <p:cNvSpPr>
            <a:spLocks noGrp="1" noChangeArrowheads="1"/>
          </p:cNvSpPr>
          <p:nvPr>
            <p:ph idx="2"/>
          </p:nvPr>
        </p:nvSpPr>
        <p:spPr>
          <a:xfrm>
            <a:off x="683895" y="1270635"/>
            <a:ext cx="4937760" cy="3030220"/>
          </a:xfrm>
        </p:spPr>
        <p:txBody>
          <a:bodyPr vert="horz" wrap="square" lIns="91440" tIns="45720" rIns="91440" bIns="45720" numCol="1" spcCol="215900" anchor="t"/>
          <a:lstStyle/>
          <a:p>
            <a:pPr>
              <a:defRPr lang="en-US"/>
            </a:pPr>
            <a:r>
              <a:t>Click to edit Master text styles</a:t>
            </a:r>
          </a:p>
          <a:p>
            <a:pPr lvl="1">
              <a:defRPr lang="en-US"/>
            </a:pPr>
            <a:r>
              <a:t>Second level</a:t>
            </a:r>
          </a:p>
          <a:p>
            <a:pPr lvl="2">
              <a:defRPr lang="en-US"/>
            </a:pPr>
            <a:r>
              <a:t>Third level</a:t>
            </a:r>
          </a:p>
          <a:p>
            <a:pPr lvl="3">
              <a:defRPr lang="en-US"/>
            </a:pPr>
            <a:r>
              <a:t>Fourth level</a:t>
            </a:r>
          </a:p>
          <a:p>
            <a:pPr lvl="4">
              <a:defRPr lang="en-US"/>
            </a:pPr>
            <a:r>
              <a:t>Fifth level</a:t>
            </a:r>
          </a:p>
        </p:txBody>
      </p:sp>
      <p:sp>
        <p:nvSpPr>
          <p:cNvPr id="5" name="Text Placeholder 4"/>
          <p:cNvSpPr>
            <a:spLocks noGrp="1" noChangeArrowheads="1"/>
          </p:cNvSpPr>
          <p:nvPr>
            <p:ph idx="3"/>
          </p:nvPr>
        </p:nvSpPr>
        <p:spPr>
          <a:xfrm>
            <a:off x="6078855" y="685800"/>
            <a:ext cx="4665345" cy="575945"/>
          </a:xfrm>
        </p:spPr>
        <p:txBody>
          <a:bodyPr vert="horz" wrap="square" lIns="91440" tIns="45720" rIns="91440" bIns="45720" numCol="1" spcCol="215900" anchor="b"/>
          <a:lstStyle>
            <a:lvl1pPr marL="0" indent="0">
              <a:buNone/>
              <a:defRPr lang="en-US" sz="2800" b="0">
                <a:solidFill>
                  <a:schemeClr val="tx1"/>
                </a:solidFill>
              </a:defRPr>
            </a:lvl1pPr>
            <a:lvl2pPr marL="457200" indent="0">
              <a:buNone/>
              <a:defRPr lang="en-US" sz="2000" b="1"/>
            </a:lvl2pPr>
            <a:lvl3pPr marL="914400" indent="0">
              <a:buNone/>
              <a:defRPr lang="en-US" sz="1800" b="1"/>
            </a:lvl3pPr>
            <a:lvl4pPr marL="1371600" indent="0">
              <a:buNone/>
              <a:defRPr lang="en-US" sz="1600" b="1"/>
            </a:lvl4pPr>
            <a:lvl5pPr marL="1828800" indent="0">
              <a:buNone/>
              <a:defRPr lang="en-US" sz="1600" b="1"/>
            </a:lvl5pPr>
            <a:lvl6pPr marL="2286000" indent="0">
              <a:buNone/>
              <a:defRPr lang="en-US" sz="1600" b="1"/>
            </a:lvl6pPr>
            <a:lvl7pPr marL="2743200" indent="0">
              <a:buNone/>
              <a:defRPr lang="en-US" sz="1600" b="1"/>
            </a:lvl7pPr>
            <a:lvl8pPr marL="3200400" indent="0">
              <a:buNone/>
              <a:defRPr lang="en-US" sz="1600" b="1"/>
            </a:lvl8pPr>
            <a:lvl9pPr marL="3657600" indent="0">
              <a:buNone/>
              <a:defRPr lang="en-US" sz="1600" b="1"/>
            </a:lvl9pPr>
          </a:lstStyle>
          <a:p>
            <a:pPr>
              <a:defRPr lang="en-US"/>
            </a:pPr>
            <a:r>
              <a:t>Click to edit Master text styles</a:t>
            </a:r>
          </a:p>
        </p:txBody>
      </p:sp>
      <p:sp>
        <p:nvSpPr>
          <p:cNvPr id="6" name="Content Placeholder 5"/>
          <p:cNvSpPr>
            <a:spLocks noGrp="1" noChangeArrowheads="1"/>
          </p:cNvSpPr>
          <p:nvPr>
            <p:ph idx="4"/>
          </p:nvPr>
        </p:nvSpPr>
        <p:spPr>
          <a:xfrm>
            <a:off x="5806440" y="1261745"/>
            <a:ext cx="4929505" cy="3030855"/>
          </a:xfrm>
        </p:spPr>
        <p:txBody>
          <a:bodyPr vert="horz" wrap="square" lIns="91440" tIns="45720" rIns="91440" bIns="45720" numCol="1" spcCol="215900" anchor="t"/>
          <a:lstStyle/>
          <a:p>
            <a:pPr>
              <a:defRPr lang="en-US"/>
            </a:pPr>
            <a:r>
              <a:t>Click to edit Master text styles</a:t>
            </a:r>
          </a:p>
          <a:p>
            <a:pPr lvl="1">
              <a:defRPr lang="en-US"/>
            </a:pPr>
            <a:r>
              <a:t>Second level</a:t>
            </a:r>
          </a:p>
          <a:p>
            <a:pPr lvl="2">
              <a:defRPr lang="en-US"/>
            </a:pPr>
            <a:r>
              <a:t>Third level</a:t>
            </a:r>
          </a:p>
          <a:p>
            <a:pPr lvl="3">
              <a:defRPr lang="en-US"/>
            </a:pPr>
            <a:r>
              <a:t>Fourth level</a:t>
            </a:r>
          </a:p>
          <a:p>
            <a:pPr lvl="4">
              <a:defRPr lang="en-US"/>
            </a:pPr>
            <a:r>
              <a:t>Fifth level</a:t>
            </a:r>
          </a:p>
        </p:txBody>
      </p:sp>
      <p:sp>
        <p:nvSpPr>
          <p:cNvPr id="7" name="Date Placeholder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lang="pt-PT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371A4E8D-C3DA-4FB8-94A2-35ED00EC6260}" type="datetime1">
              <a:rPr lang="pt-PT"/>
            </a:fld>
            <a:endParaRPr lang="pt-PT"/>
          </a:p>
        </p:txBody>
      </p:sp>
      <p:sp>
        <p:nvSpPr>
          <p:cNvPr id="8" name="Footer Placeholder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lang="pt-PT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endParaRPr lang="pt-PT"/>
          </a:p>
        </p:txBody>
      </p:sp>
      <p:sp>
        <p:nvSpPr>
          <p:cNvPr id="9" name="Slide Number Placeholder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lang="pt-PT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371A7156-18DA-4F87-94A2-EED23FEC62BB}" type="slidenum">
              <a:rPr lang="pt-PT"/>
            </a:fld>
            <a:endParaRPr lang="pt-P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 lang="en-US" cap="all"/>
            </a:pPr>
            <a:r>
              <a:t>Click to edit Master title style</a:t>
            </a:r>
          </a:p>
        </p:txBody>
      </p:sp>
      <p:sp>
        <p:nvSpPr>
          <p:cNvPr id="3" name="Date Placeholder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lang="pt-PT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371A5142-0CDA-4FA7-94A2-FAF21FEC62AF}" type="datetime1">
              <a:rPr lang="pt-PT"/>
            </a:fld>
            <a:endParaRPr lang="pt-PT"/>
          </a:p>
        </p:txBody>
      </p:sp>
      <p:sp>
        <p:nvSpPr>
          <p:cNvPr id="4" name="Footer Placeholder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lang="pt-PT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endParaRPr lang="pt-PT"/>
          </a:p>
        </p:txBody>
      </p:sp>
      <p:sp>
        <p:nvSpPr>
          <p:cNvPr id="5" name="Slide Number Placeholder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lang="pt-PT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371A1E99-D7DA-4FE8-94A2-21BD50EC6274}" type="slidenum">
              <a:rPr lang="pt-PT"/>
            </a:fld>
            <a:endParaRPr lang="pt-P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lang="pt-PT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371A04C8-86DA-4FF2-94A2-70A74AEC6225}" type="datetime1">
              <a:rPr lang="pt-PT"/>
            </a:fld>
            <a:endParaRPr lang="pt-PT"/>
          </a:p>
        </p:txBody>
      </p:sp>
      <p:sp>
        <p:nvSpPr>
          <p:cNvPr id="3" name="Footer Placeholder 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lang="pt-PT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endParaRPr lang="pt-PT"/>
          </a:p>
        </p:txBody>
      </p:sp>
      <p:sp>
        <p:nvSpPr>
          <p:cNvPr id="4" name="Slide Number Placeholder 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lang="pt-PT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371A7C4A-04DA-4F8A-94A2-F2DF32EC62A7}" type="slidenum">
              <a:rPr lang="pt-PT"/>
            </a:fld>
            <a:endParaRPr lang="pt-P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rrowheads="1"/>
          </p:cNvSpPr>
          <p:nvPr>
            <p:ph type="title"/>
          </p:nvPr>
        </p:nvSpPr>
        <p:spPr>
          <a:xfrm>
            <a:off x="7084695" y="685800"/>
            <a:ext cx="3657600" cy="1371600"/>
          </a:xfrm>
        </p:spPr>
        <p:txBody>
          <a:bodyPr vert="horz" wrap="square" lIns="91440" tIns="45720" rIns="91440" bIns="45720" numCol="1" spcCol="215900" anchor="b"/>
          <a:lstStyle>
            <a:lvl1pPr algn="l">
              <a:defRPr lang="en-US" sz="2400" b="0" cap="all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 cap="all"/>
            </a:pPr>
            <a:r>
              <a:t>Click to edit Master title style</a:t>
            </a:r>
          </a:p>
        </p:txBody>
      </p:sp>
      <p:sp>
        <p:nvSpPr>
          <p:cNvPr id="3" name="Content Placeholder 2"/>
          <p:cNvSpPr>
            <a:spLocks noGrp="1" noChangeArrowheads="1"/>
          </p:cNvSpPr>
          <p:nvPr>
            <p:ph idx="1"/>
          </p:nvPr>
        </p:nvSpPr>
        <p:spPr>
          <a:xfrm>
            <a:off x="683895" y="685800"/>
            <a:ext cx="5944235" cy="5308600"/>
          </a:xfrm>
        </p:spPr>
        <p:txBody>
          <a:bodyPr vert="horz" wrap="square" lIns="91440" tIns="45720" rIns="91440" bIns="45720" numCol="1" spcCol="215900" anchor="ctr"/>
          <a:lstStyle/>
          <a:p>
            <a:pPr>
              <a:defRPr lang="en-US"/>
            </a:pPr>
            <a:r>
              <a:t>Click to edit Master text styles</a:t>
            </a:r>
          </a:p>
          <a:p>
            <a:pPr lvl="1">
              <a:defRPr lang="en-US"/>
            </a:pPr>
            <a:r>
              <a:t>Second level</a:t>
            </a:r>
          </a:p>
          <a:p>
            <a:pPr lvl="2">
              <a:defRPr lang="en-US"/>
            </a:pPr>
            <a:r>
              <a:t>Third level</a:t>
            </a:r>
          </a:p>
          <a:p>
            <a:pPr lvl="3">
              <a:defRPr lang="en-US"/>
            </a:pPr>
            <a:r>
              <a:t>Fourth level</a:t>
            </a:r>
          </a:p>
          <a:p>
            <a:pPr lvl="4">
              <a:defRPr lang="en-US"/>
            </a:pPr>
            <a:r>
              <a:t>Fifth level</a:t>
            </a:r>
          </a:p>
        </p:txBody>
      </p:sp>
      <p:sp>
        <p:nvSpPr>
          <p:cNvPr id="4" name="Text Placeholder 3"/>
          <p:cNvSpPr>
            <a:spLocks noGrp="1" noChangeArrowheads="1"/>
          </p:cNvSpPr>
          <p:nvPr>
            <p:ph idx="2"/>
          </p:nvPr>
        </p:nvSpPr>
        <p:spPr>
          <a:xfrm>
            <a:off x="7084695" y="2209800"/>
            <a:ext cx="3657600" cy="2091055"/>
          </a:xfrm>
        </p:spPr>
        <p:txBody>
          <a:bodyPr vert="horz" wrap="square" lIns="91440" tIns="45720" rIns="91440" bIns="45720" numCol="1" spcCol="215900" anchor="t"/>
          <a:lstStyle>
            <a:lvl1pPr marL="0" indent="0">
              <a:buNone/>
              <a:defRPr lang="en-US" sz="1600"/>
            </a:lvl1pPr>
            <a:lvl2pPr marL="457200" indent="0">
              <a:buNone/>
              <a:defRPr lang="en-US" sz="1200"/>
            </a:lvl2pPr>
            <a:lvl3pPr marL="914400" indent="0">
              <a:buNone/>
              <a:defRPr lang="en-US" sz="1000"/>
            </a:lvl3pPr>
            <a:lvl4pPr marL="1371600" indent="0">
              <a:buNone/>
              <a:defRPr lang="en-US" sz="900"/>
            </a:lvl4pPr>
            <a:lvl5pPr marL="1828800" indent="0">
              <a:buNone/>
              <a:defRPr lang="en-US" sz="900"/>
            </a:lvl5pPr>
            <a:lvl6pPr marL="2286000" indent="0">
              <a:buNone/>
              <a:defRPr lang="en-US" sz="900"/>
            </a:lvl6pPr>
            <a:lvl7pPr marL="2743200" indent="0">
              <a:buNone/>
              <a:defRPr lang="en-US" sz="900"/>
            </a:lvl7pPr>
            <a:lvl8pPr marL="3200400" indent="0">
              <a:buNone/>
              <a:defRPr lang="en-US" sz="900"/>
            </a:lvl8pPr>
            <a:lvl9pPr marL="3657600" indent="0">
              <a:buNone/>
              <a:defRPr lang="en-US" sz="900"/>
            </a:lvl9pPr>
          </a:lstStyle>
          <a:p>
            <a:pPr>
              <a:defRPr lang="en-US"/>
            </a:pPr>
            <a:r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lang="pt-PT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371A773F-71DA-4F81-94A2-87D439EC62D2}" type="datetime1">
              <a:rPr lang="pt-PT"/>
            </a:fld>
            <a:endParaRPr lang="pt-PT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lang="pt-PT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endParaRPr lang="pt-PT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lang="pt-PT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371A3865-2BDA-4FCE-94A2-DD9B76EC6288}" type="slidenum">
              <a:rPr lang="pt-PT"/>
            </a:fld>
            <a:endParaRPr lang="pt-P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rrowheads="1"/>
          </p:cNvSpPr>
          <p:nvPr>
            <p:ph type="title"/>
          </p:nvPr>
        </p:nvSpPr>
        <p:spPr>
          <a:xfrm>
            <a:off x="4722495" y="1447800"/>
            <a:ext cx="6019800" cy="1143000"/>
          </a:xfrm>
        </p:spPr>
        <p:txBody>
          <a:bodyPr vert="horz" wrap="square" lIns="91440" tIns="45720" rIns="91440" bIns="45720" numCol="1" spcCol="215900" anchor="b"/>
          <a:lstStyle>
            <a:lvl1pPr algn="l">
              <a:defRPr lang="en-US" sz="2800" b="0" cap="all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 cap="all"/>
            </a:pPr>
            <a:r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rrowheads="1"/>
          </p:cNvSpPr>
          <p:nvPr>
            <p:ph type="pic" idx="1"/>
          </p:nvPr>
        </p:nvSpPr>
        <p:spPr>
          <a:xfrm>
            <a:off x="988695" y="914400"/>
            <a:ext cx="3281045" cy="4572000"/>
          </a:xfrm>
          <a:prstGeom prst="snip2DiagRect">
            <a:avLst>
              <a:gd name="adj1" fmla="val 10815"/>
              <a:gd name="adj2" fmla="val 0"/>
            </a:avLst>
          </a:prstGeom>
          <a:ln w="15875" cap="flat" cmpd="sng" algn="ctr">
            <a:solidFill>
              <a:schemeClr val="tx1">
                <a:alpha val="40000"/>
              </a:schemeClr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t"/>
          <a:lstStyle>
            <a:lvl1pPr marL="0" indent="0" algn="ctr">
              <a:buNone/>
              <a:defRPr lang="en-US" sz="1600"/>
            </a:lvl1pPr>
            <a:lvl2pPr marL="457200" indent="0">
              <a:buNone/>
              <a:defRPr lang="en-US" sz="1600"/>
            </a:lvl2pPr>
            <a:lvl3pPr marL="914400" indent="0">
              <a:buNone/>
              <a:defRPr lang="en-US" sz="1600"/>
            </a:lvl3pPr>
            <a:lvl4pPr marL="1371600" indent="0">
              <a:buNone/>
              <a:defRPr lang="en-US" sz="1600"/>
            </a:lvl4pPr>
            <a:lvl5pPr marL="1828800" indent="0">
              <a:buNone/>
              <a:defRPr lang="en-US" sz="1600"/>
            </a:lvl5pPr>
            <a:lvl6pPr marL="2286000" indent="0">
              <a:buNone/>
              <a:defRPr lang="en-US" sz="1600"/>
            </a:lvl6pPr>
            <a:lvl7pPr marL="2743200" indent="0">
              <a:buNone/>
              <a:defRPr lang="en-US" sz="1600"/>
            </a:lvl7pPr>
            <a:lvl8pPr marL="3200400" indent="0">
              <a:buNone/>
              <a:defRPr lang="en-US" sz="1600"/>
            </a:lvl8pPr>
            <a:lvl9pPr marL="3657600" indent="0">
              <a:buNone/>
              <a:defRPr lang="en-US" sz="1600"/>
            </a:lvl9pPr>
          </a:lstStyle>
          <a:p>
            <a:pPr>
              <a:defRPr lang="en-US"/>
            </a:pPr>
            <a:r>
              <a:t>Click icon to add picture</a:t>
            </a:r>
          </a:p>
        </p:txBody>
      </p:sp>
      <p:sp>
        <p:nvSpPr>
          <p:cNvPr id="4" name="Text Placeholder 3"/>
          <p:cNvSpPr>
            <a:spLocks noGrp="1" noChangeArrowheads="1"/>
          </p:cNvSpPr>
          <p:nvPr>
            <p:ph idx="2"/>
          </p:nvPr>
        </p:nvSpPr>
        <p:spPr>
          <a:xfrm>
            <a:off x="4722495" y="2776855"/>
            <a:ext cx="6021705" cy="2049145"/>
          </a:xfrm>
        </p:spPr>
        <p:txBody>
          <a:bodyPr vert="horz" wrap="square" lIns="91440" tIns="45720" rIns="91440" bIns="45720" numCol="1" spcCol="215900" anchor="t"/>
          <a:lstStyle>
            <a:lvl1pPr marL="0" indent="0">
              <a:buNone/>
              <a:defRPr lang="en-US" sz="1800"/>
            </a:lvl1pPr>
            <a:lvl2pPr marL="457200" indent="0">
              <a:buNone/>
              <a:defRPr lang="en-US" sz="1200"/>
            </a:lvl2pPr>
            <a:lvl3pPr marL="914400" indent="0">
              <a:buNone/>
              <a:defRPr lang="en-US" sz="1000"/>
            </a:lvl3pPr>
            <a:lvl4pPr marL="1371600" indent="0">
              <a:buNone/>
              <a:defRPr lang="en-US" sz="900"/>
            </a:lvl4pPr>
            <a:lvl5pPr marL="1828800" indent="0">
              <a:buNone/>
              <a:defRPr lang="en-US" sz="900"/>
            </a:lvl5pPr>
            <a:lvl6pPr marL="2286000" indent="0">
              <a:buNone/>
              <a:defRPr lang="en-US" sz="900"/>
            </a:lvl6pPr>
            <a:lvl7pPr marL="2743200" indent="0">
              <a:buNone/>
              <a:defRPr lang="en-US" sz="900"/>
            </a:lvl7pPr>
            <a:lvl8pPr marL="3200400" indent="0">
              <a:buNone/>
              <a:defRPr lang="en-US" sz="900"/>
            </a:lvl8pPr>
            <a:lvl9pPr marL="3657600" indent="0">
              <a:buNone/>
              <a:defRPr lang="en-US" sz="900"/>
            </a:lvl9pPr>
          </a:lstStyle>
          <a:p>
            <a:pPr>
              <a:defRPr lang="en-US"/>
            </a:pPr>
            <a:r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lang="pt-PT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371A27DF-91DA-4FD1-94A2-678469EC6232}" type="datetime1">
              <a:rPr lang="pt-PT"/>
            </a:fld>
            <a:endParaRPr lang="pt-PT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lang="pt-PT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endParaRPr lang="pt-PT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lang="pt-PT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371A3F6B-25DA-4FC9-94A2-D39C71EC6286}" type="slidenum">
              <a:rPr lang="pt-PT"/>
            </a:fld>
            <a:endParaRPr lang="pt-P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0">
          <a:gsLst>
            <a:gs pos="0">
              <a:srgbClr val="73CFEA"/>
            </a:gs>
            <a:gs pos="100000">
              <a:srgbClr val="06588E"/>
            </a:gs>
          </a:gsLst>
          <a:lin ang="612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/>
          <p:nvPr/>
        </p:nvGrpSpPr>
        <p:grpSpPr>
          <a:xfrm>
            <a:off x="9206865" y="2963545"/>
            <a:ext cx="2981960" cy="3208655"/>
            <a:chOff x="9206865" y="2963545"/>
            <a:chExt cx="2981960" cy="3208655"/>
          </a:xfrm>
        </p:grpSpPr>
        <p:sp>
          <p:nvSpPr>
            <p:cNvPr id="7" name="Straight Connector 7"/>
            <p:cNvSpPr/>
            <p:nvPr/>
          </p:nvSpPr>
          <p:spPr>
            <a:xfrm flipH="1">
              <a:off x="11275695" y="2963545"/>
              <a:ext cx="913130" cy="912495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headEnd type="none"/>
              <a:tailEnd type="none"/>
            </a:ln>
            <a:effectLst/>
          </p:spPr>
        </p:sp>
        <p:sp>
          <p:nvSpPr>
            <p:cNvPr id="6" name="Straight Connector 8"/>
            <p:cNvSpPr/>
            <p:nvPr/>
          </p:nvSpPr>
          <p:spPr>
            <a:xfrm flipH="1">
              <a:off x="9206865" y="3190240"/>
              <a:ext cx="2981960" cy="298196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headEnd type="none"/>
              <a:tailEnd type="none"/>
            </a:ln>
            <a:effectLst/>
          </p:spPr>
        </p:sp>
        <p:sp>
          <p:nvSpPr>
            <p:cNvPr id="5" name="Straight Connector 9"/>
            <p:cNvSpPr/>
            <p:nvPr/>
          </p:nvSpPr>
          <p:spPr>
            <a:xfrm flipH="1">
              <a:off x="10292080" y="3285490"/>
              <a:ext cx="1896745" cy="189611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headEnd type="none"/>
              <a:tailEnd type="none"/>
            </a:ln>
            <a:effectLst/>
          </p:spPr>
        </p:sp>
        <p:sp>
          <p:nvSpPr>
            <p:cNvPr id="4" name="Straight Connector 10"/>
            <p:cNvSpPr/>
            <p:nvPr/>
          </p:nvSpPr>
          <p:spPr>
            <a:xfrm flipH="1">
              <a:off x="10443210" y="3131185"/>
              <a:ext cx="1745615" cy="1745615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headEnd type="none"/>
              <a:tailEnd type="none"/>
            </a:ln>
            <a:effectLst/>
          </p:spPr>
        </p:sp>
        <p:sp>
          <p:nvSpPr>
            <p:cNvPr id="3" name="Straight Connector 11"/>
            <p:cNvSpPr/>
            <p:nvPr/>
          </p:nvSpPr>
          <p:spPr>
            <a:xfrm flipH="1">
              <a:off x="10918825" y="3683000"/>
              <a:ext cx="1270000" cy="127000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headEnd type="none"/>
              <a:tailEnd type="none"/>
            </a:ln>
            <a:effectLst/>
          </p:spPr>
        </p:sp>
      </p:grpSp>
      <p:sp>
        <p:nvSpPr>
          <p:cNvPr id="8" name="Title Placeholder 1"/>
          <p:cNvSpPr>
            <a:spLocks noGrp="1" noChangeArrowheads="1"/>
          </p:cNvSpPr>
          <p:nvPr>
            <p:ph type="title"/>
          </p:nvPr>
        </p:nvSpPr>
        <p:spPr>
          <a:xfrm>
            <a:off x="683895" y="4487545"/>
            <a:ext cx="8534400" cy="150685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>
              <a:defRPr lang="en-US" cap="all"/>
            </a:pPr>
            <a:r>
              <a:t>Click to edit Master title style</a:t>
            </a:r>
          </a:p>
        </p:txBody>
      </p:sp>
      <p:sp>
        <p:nvSpPr>
          <p:cNvPr id="9" name="Text Placeholder 2"/>
          <p:cNvSpPr>
            <a:spLocks noGrp="1" noChangeArrowheads="1"/>
          </p:cNvSpPr>
          <p:nvPr>
            <p:ph type="body" idx="1"/>
          </p:nvPr>
        </p:nvSpPr>
        <p:spPr>
          <a:xfrm>
            <a:off x="683895" y="685800"/>
            <a:ext cx="8534400" cy="361505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>
              <a:defRPr lang="en-US"/>
            </a:pPr>
            <a:r>
              <a:t>Click to edit Master text styles</a:t>
            </a:r>
          </a:p>
          <a:p>
            <a:pPr lvl="1">
              <a:defRPr lang="en-US"/>
            </a:pPr>
            <a:r>
              <a:t>Second level</a:t>
            </a:r>
          </a:p>
          <a:p>
            <a:pPr lvl="2">
              <a:defRPr lang="en-US"/>
            </a:pPr>
            <a:r>
              <a:t>Third level</a:t>
            </a:r>
          </a:p>
          <a:p>
            <a:pPr lvl="3">
              <a:defRPr lang="en-US"/>
            </a:pPr>
            <a:r>
              <a:t>Fourth level</a:t>
            </a:r>
          </a:p>
          <a:p>
            <a:pPr lvl="4">
              <a:defRPr lang="en-US"/>
            </a:pPr>
            <a:r>
              <a:t>Fifth level</a:t>
            </a:r>
          </a:p>
        </p:txBody>
      </p:sp>
      <p:sp>
        <p:nvSpPr>
          <p:cNvPr id="10" name="Date Placeholder 3"/>
          <p:cNvSpPr>
            <a:spLocks noGrp="1" noChangeArrowheads="1"/>
          </p:cNvSpPr>
          <p:nvPr>
            <p:ph type="dt" sz="half" idx="2"/>
          </p:nvPr>
        </p:nvSpPr>
        <p:spPr>
          <a:xfrm>
            <a:off x="9904095" y="6172200"/>
            <a:ext cx="1600200" cy="3651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>
            <a:lvl1pPr algn="r">
              <a:defRPr lang="pt-PT" sz="1000" b="0" i="0">
                <a:solidFill>
                  <a:srgbClr val="0A314B"/>
                </a:solidFill>
                <a:effectLst/>
                <a:latin typeface="Century Gothic" panose="020B0502020202020204" pitchFamily="2" charset="0"/>
                <a:ea typeface="Century Gothic" panose="020B0502020202020204" pitchFamily="2" charset="0"/>
                <a:cs typeface="Century Gothic" panose="020B0502020202020204" pitchFamily="2" charset="0"/>
              </a:defRPr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371A175C-12DA-4FE1-94A2-E4B459EC62B1}" type="datetime1">
              <a:rPr lang="pt-PT"/>
            </a:fld>
            <a:endParaRPr lang="pt-PT"/>
          </a:p>
        </p:txBody>
      </p:sp>
      <p:sp>
        <p:nvSpPr>
          <p:cNvPr id="11" name="Footer Placeholder 4"/>
          <p:cNvSpPr>
            <a:spLocks noGrp="1" noChangeArrowheads="1"/>
          </p:cNvSpPr>
          <p:nvPr>
            <p:ph type="ftr" sz="quarter" idx="3"/>
          </p:nvPr>
        </p:nvSpPr>
        <p:spPr>
          <a:xfrm>
            <a:off x="683895" y="6172200"/>
            <a:ext cx="7543800" cy="3651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>
            <a:lvl1pPr algn="l">
              <a:defRPr lang="pt-PT" sz="1000" b="0" i="0">
                <a:solidFill>
                  <a:srgbClr val="0A314B"/>
                </a:solidFill>
                <a:effectLst/>
                <a:latin typeface="Century Gothic" panose="020B0502020202020204" pitchFamily="2" charset="0"/>
                <a:ea typeface="Century Gothic" panose="020B0502020202020204" pitchFamily="2" charset="0"/>
                <a:cs typeface="Century Gothic" panose="020B0502020202020204" pitchFamily="2" charset="0"/>
              </a:defRPr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endParaRPr lang="pt-PT"/>
          </a:p>
        </p:txBody>
      </p:sp>
      <p:sp>
        <p:nvSpPr>
          <p:cNvPr id="12" name="Slide Number Placeholder 5"/>
          <p:cNvSpPr>
            <a:spLocks noGrp="1" noChangeArrowheads="1"/>
          </p:cNvSpPr>
          <p:nvPr>
            <p:ph type="sldNum" sz="quarter" idx="4"/>
          </p:nvPr>
        </p:nvSpPr>
        <p:spPr>
          <a:xfrm>
            <a:off x="10363200" y="5578475"/>
            <a:ext cx="1142365" cy="6699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b"/>
          <a:lstStyle>
            <a:lvl1pPr algn="r">
              <a:defRPr lang="pt-PT" sz="3200" b="0" i="0">
                <a:solidFill>
                  <a:srgbClr val="0A314B"/>
                </a:solidFill>
                <a:effectLst/>
                <a:latin typeface="Century Gothic" panose="020B0502020202020204" pitchFamily="2" charset="0"/>
                <a:ea typeface="Century Gothic" panose="020B0502020202020204" pitchFamily="2" charset="0"/>
                <a:cs typeface="Century Gothic" panose="020B0502020202020204" pitchFamily="2" charset="0"/>
              </a:defRPr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371A55DB-95DA-4FA3-94A2-63F61BEC6236}" type="slidenum">
              <a:rPr lang="pt-PT"/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hf sldNum="0" hdr="0" ftr="0" dt="0"/>
  <p:txStyles>
    <p:titleStyle>
      <a:lvl1pPr marL="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defRPr lang="en-US" sz="3600" b="0" i="0" u="none" strike="noStrike" kern="1" cap="all" spc="0" baseline="0">
          <a:solidFill>
            <a:schemeClr val="tx1"/>
          </a:solidFill>
          <a:effectLst/>
          <a:latin typeface="Century Gothic" panose="020B0502020202020204" pitchFamily="2" charset="0"/>
          <a:ea typeface="Century Gothic" panose="020B0502020202020204" pitchFamily="2" charset="0"/>
          <a:cs typeface="Century Gothic" panose="020B0502020202020204" pitchFamily="2" charset="0"/>
        </a:defRPr>
      </a:lvl1pPr>
      <a:lvl2pPr marL="4572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defRPr lang="en-US" sz="1800" b="0" i="0" u="none" strike="noStrike" kern="1" spc="0" baseline="0">
          <a:solidFill>
            <a:schemeClr val="tx2"/>
          </a:solidFill>
          <a:effectLst/>
          <a:latin typeface="Century Gothic" panose="020B0502020202020204" pitchFamily="2" charset="0"/>
          <a:ea typeface="Century Gothic" panose="020B0502020202020204" pitchFamily="2" charset="0"/>
          <a:cs typeface="Century Gothic" panose="020B0502020202020204" pitchFamily="2" charset="0"/>
        </a:defRPr>
      </a:lvl2pPr>
      <a:lvl3pPr marL="9144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defRPr lang="en-US" sz="1800" b="0" i="0" u="none" strike="noStrike" kern="1" spc="0" baseline="0">
          <a:solidFill>
            <a:schemeClr val="tx2"/>
          </a:solidFill>
          <a:effectLst/>
          <a:latin typeface="Century Gothic" panose="020B0502020202020204" pitchFamily="2" charset="0"/>
          <a:ea typeface="Century Gothic" panose="020B0502020202020204" pitchFamily="2" charset="0"/>
          <a:cs typeface="Century Gothic" panose="020B0502020202020204" pitchFamily="2" charset="0"/>
        </a:defRPr>
      </a:lvl3pPr>
      <a:lvl4pPr marL="13716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defRPr lang="en-US" sz="1800" b="0" i="0" u="none" strike="noStrike" kern="1" spc="0" baseline="0">
          <a:solidFill>
            <a:schemeClr val="tx2"/>
          </a:solidFill>
          <a:effectLst/>
          <a:latin typeface="Century Gothic" panose="020B0502020202020204" pitchFamily="2" charset="0"/>
          <a:ea typeface="Century Gothic" panose="020B0502020202020204" pitchFamily="2" charset="0"/>
          <a:cs typeface="Century Gothic" panose="020B0502020202020204" pitchFamily="2" charset="0"/>
        </a:defRPr>
      </a:lvl4pPr>
      <a:lvl5pPr marL="18288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defRPr lang="en-US" sz="1800" b="0" i="0" u="none" strike="noStrike" kern="1" spc="0" baseline="0">
          <a:solidFill>
            <a:schemeClr val="tx2"/>
          </a:solidFill>
          <a:effectLst/>
          <a:latin typeface="Century Gothic" panose="020B0502020202020204" pitchFamily="2" charset="0"/>
          <a:ea typeface="Century Gothic" panose="020B0502020202020204" pitchFamily="2" charset="0"/>
          <a:cs typeface="Century Gothic" panose="020B0502020202020204" pitchFamily="2" charset="0"/>
        </a:defRPr>
      </a:lvl5pPr>
      <a:lvl6pPr marL="22860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defRPr lang="en-US" sz="1800" b="0" i="0" u="none" strike="noStrike" kern="1" spc="0" baseline="0">
          <a:solidFill>
            <a:schemeClr val="tx2"/>
          </a:solidFill>
          <a:effectLst/>
          <a:latin typeface="Century Gothic" panose="020B0502020202020204" pitchFamily="2" charset="0"/>
          <a:ea typeface="Century Gothic" panose="020B0502020202020204" pitchFamily="2" charset="0"/>
          <a:cs typeface="Century Gothic" panose="020B0502020202020204" pitchFamily="2" charset="0"/>
        </a:defRPr>
      </a:lvl6pPr>
      <a:lvl7pPr marL="27432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defRPr lang="en-US" sz="1800" b="0" i="0" u="none" strike="noStrike" kern="1" spc="0" baseline="0">
          <a:solidFill>
            <a:schemeClr val="tx2"/>
          </a:solidFill>
          <a:effectLst/>
          <a:latin typeface="Century Gothic" panose="020B0502020202020204" pitchFamily="2" charset="0"/>
          <a:ea typeface="Century Gothic" panose="020B0502020202020204" pitchFamily="2" charset="0"/>
          <a:cs typeface="Century Gothic" panose="020B0502020202020204" pitchFamily="2" charset="0"/>
        </a:defRPr>
      </a:lvl7pPr>
      <a:lvl8pPr marL="32004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defRPr lang="en-US" sz="1800" b="0" i="0" u="none" strike="noStrike" kern="1" spc="0" baseline="0">
          <a:solidFill>
            <a:schemeClr val="tx2"/>
          </a:solidFill>
          <a:effectLst/>
          <a:latin typeface="Century Gothic" panose="020B0502020202020204" pitchFamily="2" charset="0"/>
          <a:ea typeface="Century Gothic" panose="020B0502020202020204" pitchFamily="2" charset="0"/>
          <a:cs typeface="Century Gothic" panose="020B0502020202020204" pitchFamily="2" charset="0"/>
        </a:defRPr>
      </a:lvl8pPr>
      <a:lvl9pPr marL="36576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defRPr lang="en-US" sz="1800" b="0" i="0" u="none" strike="noStrike" kern="1" spc="0" baseline="0">
          <a:solidFill>
            <a:schemeClr val="tx2"/>
          </a:solidFill>
          <a:effectLst/>
          <a:latin typeface="Century Gothic" panose="020B0502020202020204" pitchFamily="2" charset="0"/>
          <a:ea typeface="Century Gothic" panose="020B0502020202020204" pitchFamily="2" charset="0"/>
          <a:cs typeface="Century Gothic" panose="020B0502020202020204" pitchFamily="2" charset="0"/>
        </a:defRPr>
      </a:lvl9pPr>
    </p:titleStyle>
    <p:bodyStyle>
      <a:lvl1pPr marL="285750" marR="0" indent="-285750" algn="l" defTabSz="457200">
        <a:lnSpc>
          <a:spcPct val="100000"/>
        </a:lnSpc>
        <a:spcBef>
          <a:spcPts val="480"/>
        </a:spcBef>
        <a:spcAft>
          <a:spcPts val="600"/>
        </a:spcAft>
        <a:buClr>
          <a:schemeClr val="tx1"/>
        </a:buClr>
        <a:buSzPts val="1600"/>
        <a:buFont typeface="Wingdings 3" panose="05040102010807070707" pitchFamily="1" charset="2"/>
        <a:buChar char=""/>
        <a:defRPr lang="en-US" sz="2000" b="0" i="0" u="none" strike="noStrike" kern="1" spc="0" baseline="0">
          <a:solidFill>
            <a:srgbClr val="0F486F"/>
          </a:solidFill>
          <a:effectLst/>
          <a:latin typeface="Century Gothic" panose="020B0502020202020204" pitchFamily="2" charset="0"/>
          <a:ea typeface="Century Gothic" panose="020B0502020202020204" pitchFamily="2" charset="0"/>
          <a:cs typeface="Century Gothic" panose="020B0502020202020204" pitchFamily="2" charset="0"/>
        </a:defRPr>
      </a:lvl1pPr>
      <a:lvl2pPr marL="742950" marR="0" indent="-285750" algn="l" defTabSz="457200">
        <a:lnSpc>
          <a:spcPct val="100000"/>
        </a:lnSpc>
        <a:spcBef>
          <a:spcPts val="430"/>
        </a:spcBef>
        <a:spcAft>
          <a:spcPts val="600"/>
        </a:spcAft>
        <a:buClr>
          <a:schemeClr val="tx1"/>
        </a:buClr>
        <a:buSzPts val="1440"/>
        <a:buFont typeface="Wingdings 3" panose="05040102010807070707" pitchFamily="1" charset="2"/>
        <a:buChar char=""/>
        <a:defRPr lang="en-US" sz="1800" b="0" i="0" u="none" strike="noStrike" kern="1" spc="0" baseline="0">
          <a:solidFill>
            <a:srgbClr val="0F486F"/>
          </a:solidFill>
          <a:effectLst/>
          <a:latin typeface="Century Gothic" panose="020B0502020202020204" pitchFamily="2" charset="0"/>
          <a:ea typeface="Century Gothic" panose="020B0502020202020204" pitchFamily="2" charset="0"/>
          <a:cs typeface="Century Gothic" panose="020B0502020202020204" pitchFamily="2" charset="0"/>
        </a:defRPr>
      </a:lvl2pPr>
      <a:lvl3pPr marL="1200150" marR="0" indent="-285750" algn="l" defTabSz="457200">
        <a:lnSpc>
          <a:spcPct val="100000"/>
        </a:lnSpc>
        <a:spcBef>
          <a:spcPts val="380"/>
        </a:spcBef>
        <a:spcAft>
          <a:spcPts val="600"/>
        </a:spcAft>
        <a:buClr>
          <a:schemeClr val="tx1"/>
        </a:buClr>
        <a:buSzPts val="1280"/>
        <a:buFont typeface="Wingdings 3" panose="05040102010807070707" pitchFamily="1" charset="2"/>
        <a:buChar char=""/>
        <a:defRPr lang="en-US" sz="1600" b="0" i="0" u="none" strike="noStrike" kern="1" spc="0" baseline="0">
          <a:solidFill>
            <a:srgbClr val="0F486F"/>
          </a:solidFill>
          <a:effectLst/>
          <a:latin typeface="Century Gothic" panose="020B0502020202020204" pitchFamily="2" charset="0"/>
          <a:ea typeface="Century Gothic" panose="020B0502020202020204" pitchFamily="2" charset="0"/>
          <a:cs typeface="Century Gothic" panose="020B0502020202020204" pitchFamily="2" charset="0"/>
        </a:defRPr>
      </a:lvl3pPr>
      <a:lvl4pPr marL="1543050" marR="0" indent="-171450" algn="l" defTabSz="457200">
        <a:lnSpc>
          <a:spcPct val="100000"/>
        </a:lnSpc>
        <a:spcBef>
          <a:spcPts val="335"/>
        </a:spcBef>
        <a:spcAft>
          <a:spcPts val="600"/>
        </a:spcAft>
        <a:buClr>
          <a:schemeClr val="tx1"/>
        </a:buClr>
        <a:buSzPts val="1120"/>
        <a:buFont typeface="Wingdings 3" panose="05040102010807070707" pitchFamily="1" charset="2"/>
        <a:buChar char=""/>
        <a:defRPr lang="en-US" sz="1400" b="0" i="0" u="none" strike="noStrike" kern="1" spc="0" baseline="0">
          <a:solidFill>
            <a:srgbClr val="0F486F"/>
          </a:solidFill>
          <a:effectLst/>
          <a:latin typeface="Century Gothic" panose="020B0502020202020204" pitchFamily="2" charset="0"/>
          <a:ea typeface="Century Gothic" panose="020B0502020202020204" pitchFamily="2" charset="0"/>
          <a:cs typeface="Century Gothic" panose="020B0502020202020204" pitchFamily="2" charset="0"/>
        </a:defRPr>
      </a:lvl4pPr>
      <a:lvl5pPr marL="2000250" marR="0" indent="-171450" algn="l" defTabSz="457200">
        <a:lnSpc>
          <a:spcPct val="100000"/>
        </a:lnSpc>
        <a:spcBef>
          <a:spcPts val="335"/>
        </a:spcBef>
        <a:spcAft>
          <a:spcPts val="600"/>
        </a:spcAft>
        <a:buClr>
          <a:schemeClr val="tx1"/>
        </a:buClr>
        <a:buSzPts val="1120"/>
        <a:buFont typeface="Wingdings 3" panose="05040102010807070707" pitchFamily="1" charset="2"/>
        <a:buChar char=""/>
        <a:defRPr lang="en-US" sz="1400" b="0" i="0" u="none" strike="noStrike" kern="1" spc="0" baseline="0">
          <a:solidFill>
            <a:srgbClr val="0F486F"/>
          </a:solidFill>
          <a:effectLst/>
          <a:latin typeface="Century Gothic" panose="020B0502020202020204" pitchFamily="2" charset="0"/>
          <a:ea typeface="Century Gothic" panose="020B0502020202020204" pitchFamily="2" charset="0"/>
          <a:cs typeface="Century Gothic" panose="020B0502020202020204" pitchFamily="2" charset="0"/>
        </a:defRPr>
      </a:lvl5pPr>
      <a:lvl6pPr marL="2514600" marR="0" indent="-228600" algn="l" defTabSz="457200">
        <a:lnSpc>
          <a:spcPct val="100000"/>
        </a:lnSpc>
        <a:spcBef>
          <a:spcPts val="0"/>
        </a:spcBef>
        <a:spcAft>
          <a:spcPts val="600"/>
        </a:spcAft>
        <a:buClr>
          <a:schemeClr val="tx1"/>
        </a:buClr>
        <a:buSzTx/>
        <a:buFont typeface="Wingdings 3" panose="05040102010807070707" pitchFamily="1" charset="2"/>
        <a:buChar char=""/>
        <a:defRPr lang="en-US" sz="1400" b="0" i="0" u="none" strike="noStrike" kern="1" spc="0" baseline="0">
          <a:solidFill>
            <a:srgbClr val="0F486F"/>
          </a:solidFill>
          <a:effectLst/>
          <a:latin typeface="Century Gothic" panose="020B0502020202020204" pitchFamily="2" charset="0"/>
          <a:ea typeface="Century Gothic" panose="020B0502020202020204" pitchFamily="2" charset="0"/>
          <a:cs typeface="Century Gothic" panose="020B0502020202020204" pitchFamily="2" charset="0"/>
        </a:defRPr>
      </a:lvl6pPr>
      <a:lvl7pPr marL="2971800" marR="0" indent="-228600" algn="l" defTabSz="457200">
        <a:lnSpc>
          <a:spcPct val="100000"/>
        </a:lnSpc>
        <a:spcBef>
          <a:spcPts val="0"/>
        </a:spcBef>
        <a:spcAft>
          <a:spcPts val="600"/>
        </a:spcAft>
        <a:buClr>
          <a:schemeClr val="tx1"/>
        </a:buClr>
        <a:buSzTx/>
        <a:buFont typeface="Wingdings 3" panose="05040102010807070707" pitchFamily="1" charset="2"/>
        <a:buChar char=""/>
        <a:defRPr lang="en-US" sz="1400" b="0" i="0" u="none" strike="noStrike" kern="1" spc="0" baseline="0">
          <a:solidFill>
            <a:srgbClr val="0F486F"/>
          </a:solidFill>
          <a:effectLst/>
          <a:latin typeface="Century Gothic" panose="020B0502020202020204" pitchFamily="2" charset="0"/>
          <a:ea typeface="Century Gothic" panose="020B0502020202020204" pitchFamily="2" charset="0"/>
          <a:cs typeface="Century Gothic" panose="020B0502020202020204" pitchFamily="2" charset="0"/>
        </a:defRPr>
      </a:lvl7pPr>
      <a:lvl8pPr marL="3429000" marR="0" indent="-228600" algn="l" defTabSz="457200">
        <a:lnSpc>
          <a:spcPct val="100000"/>
        </a:lnSpc>
        <a:spcBef>
          <a:spcPts val="0"/>
        </a:spcBef>
        <a:spcAft>
          <a:spcPts val="600"/>
        </a:spcAft>
        <a:buClr>
          <a:schemeClr val="tx1"/>
        </a:buClr>
        <a:buSzTx/>
        <a:buFont typeface="Wingdings 3" panose="05040102010807070707" pitchFamily="1" charset="2"/>
        <a:buChar char=""/>
        <a:defRPr lang="en-US" sz="1400" b="0" i="0" u="none" strike="noStrike" kern="1" spc="0" baseline="0">
          <a:solidFill>
            <a:srgbClr val="0F486F"/>
          </a:solidFill>
          <a:effectLst/>
          <a:latin typeface="Century Gothic" panose="020B0502020202020204" pitchFamily="2" charset="0"/>
          <a:ea typeface="Century Gothic" panose="020B0502020202020204" pitchFamily="2" charset="0"/>
          <a:cs typeface="Century Gothic" panose="020B0502020202020204" pitchFamily="2" charset="0"/>
        </a:defRPr>
      </a:lvl8pPr>
      <a:lvl9pPr marL="3886200" marR="0" indent="-228600" algn="l" defTabSz="457200">
        <a:lnSpc>
          <a:spcPct val="100000"/>
        </a:lnSpc>
        <a:spcBef>
          <a:spcPts val="0"/>
        </a:spcBef>
        <a:spcAft>
          <a:spcPts val="600"/>
        </a:spcAft>
        <a:buClr>
          <a:schemeClr val="tx1"/>
        </a:buClr>
        <a:buSzTx/>
        <a:buFont typeface="Wingdings 3" panose="05040102010807070707" pitchFamily="1" charset="2"/>
        <a:buChar char=""/>
        <a:defRPr lang="en-US" sz="1400" b="0" i="0" u="none" strike="noStrike" kern="1" spc="0" baseline="0">
          <a:solidFill>
            <a:srgbClr val="0F486F"/>
          </a:solidFill>
          <a:effectLst/>
          <a:latin typeface="Century Gothic" panose="020B0502020202020204" pitchFamily="2" charset="0"/>
          <a:ea typeface="Century Gothic" panose="020B0502020202020204" pitchFamily="2" charset="0"/>
          <a:cs typeface="Century Gothic" panose="020B0502020202020204" pitchFamily="2" charset="0"/>
        </a:defRPr>
      </a:lvl9pPr>
    </p:bodyStyle>
    <p:otherStyle>
      <a:lvl1pPr marL="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defRPr lang="en-US" sz="1800" b="0" i="0" u="none" strike="noStrike" kern="1" spc="0" baseline="0">
          <a:solidFill>
            <a:schemeClr val="tx1"/>
          </a:solidFill>
          <a:effectLst/>
          <a:latin typeface="Century Gothic" panose="020B0502020202020204" pitchFamily="2" charset="0"/>
          <a:ea typeface="Century Gothic" panose="020B0502020202020204" pitchFamily="2" charset="0"/>
          <a:cs typeface="Century Gothic" panose="020B0502020202020204" pitchFamily="2" charset="0"/>
        </a:defRPr>
      </a:lvl1pPr>
      <a:lvl2pPr marL="4572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defRPr lang="en-US" sz="1800" b="0" i="0" u="none" strike="noStrike" kern="1" spc="0" baseline="0">
          <a:solidFill>
            <a:schemeClr val="tx1"/>
          </a:solidFill>
          <a:effectLst/>
          <a:latin typeface="Century Gothic" panose="020B0502020202020204" pitchFamily="2" charset="0"/>
          <a:ea typeface="Century Gothic" panose="020B0502020202020204" pitchFamily="2" charset="0"/>
          <a:cs typeface="Century Gothic" panose="020B0502020202020204" pitchFamily="2" charset="0"/>
        </a:defRPr>
      </a:lvl2pPr>
      <a:lvl3pPr marL="9144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defRPr lang="en-US" sz="1800" b="0" i="0" u="none" strike="noStrike" kern="1" spc="0" baseline="0">
          <a:solidFill>
            <a:schemeClr val="tx1"/>
          </a:solidFill>
          <a:effectLst/>
          <a:latin typeface="Century Gothic" panose="020B0502020202020204" pitchFamily="2" charset="0"/>
          <a:ea typeface="Century Gothic" panose="020B0502020202020204" pitchFamily="2" charset="0"/>
          <a:cs typeface="Century Gothic" panose="020B0502020202020204" pitchFamily="2" charset="0"/>
        </a:defRPr>
      </a:lvl3pPr>
      <a:lvl4pPr marL="13716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defRPr lang="en-US" sz="1800" b="0" i="0" u="none" strike="noStrike" kern="1" spc="0" baseline="0">
          <a:solidFill>
            <a:schemeClr val="tx1"/>
          </a:solidFill>
          <a:effectLst/>
          <a:latin typeface="Century Gothic" panose="020B0502020202020204" pitchFamily="2" charset="0"/>
          <a:ea typeface="Century Gothic" panose="020B0502020202020204" pitchFamily="2" charset="0"/>
          <a:cs typeface="Century Gothic" panose="020B0502020202020204" pitchFamily="2" charset="0"/>
        </a:defRPr>
      </a:lvl4pPr>
      <a:lvl5pPr marL="18288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defRPr lang="en-US" sz="1800" b="0" i="0" u="none" strike="noStrike" kern="1" spc="0" baseline="0">
          <a:solidFill>
            <a:schemeClr val="tx1"/>
          </a:solidFill>
          <a:effectLst/>
          <a:latin typeface="Century Gothic" panose="020B0502020202020204" pitchFamily="2" charset="0"/>
          <a:ea typeface="Century Gothic" panose="020B0502020202020204" pitchFamily="2" charset="0"/>
          <a:cs typeface="Century Gothic" panose="020B0502020202020204" pitchFamily="2" charset="0"/>
        </a:defRPr>
      </a:lvl5pPr>
      <a:lvl6pPr marL="22860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defRPr lang="en-US" sz="1800" b="0" i="0" u="none" strike="noStrike" kern="1" spc="0" baseline="0">
          <a:solidFill>
            <a:schemeClr val="tx1"/>
          </a:solidFill>
          <a:effectLst/>
          <a:latin typeface="Century Gothic" panose="020B0502020202020204" pitchFamily="2" charset="0"/>
          <a:ea typeface="Century Gothic" panose="020B0502020202020204" pitchFamily="2" charset="0"/>
          <a:cs typeface="Century Gothic" panose="020B0502020202020204" pitchFamily="2" charset="0"/>
        </a:defRPr>
      </a:lvl6pPr>
      <a:lvl7pPr marL="27432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defRPr lang="en-US" sz="1800" b="0" i="0" u="none" strike="noStrike" kern="1" spc="0" baseline="0">
          <a:solidFill>
            <a:schemeClr val="tx1"/>
          </a:solidFill>
          <a:effectLst/>
          <a:latin typeface="Century Gothic" panose="020B0502020202020204" pitchFamily="2" charset="0"/>
          <a:ea typeface="Century Gothic" panose="020B0502020202020204" pitchFamily="2" charset="0"/>
          <a:cs typeface="Century Gothic" panose="020B0502020202020204" pitchFamily="2" charset="0"/>
        </a:defRPr>
      </a:lvl7pPr>
      <a:lvl8pPr marL="32004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defRPr lang="en-US" sz="1800" b="0" i="0" u="none" strike="noStrike" kern="1" spc="0" baseline="0">
          <a:solidFill>
            <a:schemeClr val="tx1"/>
          </a:solidFill>
          <a:effectLst/>
          <a:latin typeface="Century Gothic" panose="020B0502020202020204" pitchFamily="2" charset="0"/>
          <a:ea typeface="Century Gothic" panose="020B0502020202020204" pitchFamily="2" charset="0"/>
          <a:cs typeface="Century Gothic" panose="020B0502020202020204" pitchFamily="2" charset="0"/>
        </a:defRPr>
      </a:lvl8pPr>
      <a:lvl9pPr marL="36576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defRPr lang="en-US" sz="1800" b="0" i="0" u="none" strike="noStrike" kern="1" spc="0" baseline="0">
          <a:solidFill>
            <a:schemeClr val="tx1"/>
          </a:solidFill>
          <a:effectLst/>
          <a:latin typeface="Century Gothic" panose="020B0502020202020204" pitchFamily="2" charset="0"/>
          <a:ea typeface="Century Gothic" panose="020B0502020202020204" pitchFamily="2" charset="0"/>
          <a:cs typeface="Century Gothic" panose="020B0502020202020204" pitchFamily="2" charset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4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1.jpeg"/><Relationship Id="rId3" Type="http://schemas.openxmlformats.org/officeDocument/2006/relationships/image" Target="../media/image3.jpeg"/><Relationship Id="rId2" Type="http://schemas.openxmlformats.org/officeDocument/2006/relationships/image" Target="../media/image5.png"/><Relationship Id="rId1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4.png"/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1.jpeg"/><Relationship Id="rId3" Type="http://schemas.openxmlformats.org/officeDocument/2006/relationships/image" Target="../media/image3.jpeg"/><Relationship Id="rId2" Type="http://schemas.openxmlformats.org/officeDocument/2006/relationships/image" Target="../media/image5.png"/><Relationship Id="rId1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4.png"/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4.png"/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4.png"/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m 15" descr="fund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36775" y="3475990"/>
            <a:ext cx="10058400" cy="3386455"/>
          </a:xfrm>
          <a:prstGeom prst="rect">
            <a:avLst/>
          </a:prstGeom>
        </p:spPr>
      </p:pic>
      <p:sp>
        <p:nvSpPr>
          <p:cNvPr id="39" name="Anel 38"/>
          <p:cNvSpPr/>
          <p:nvPr/>
        </p:nvSpPr>
        <p:spPr>
          <a:xfrm>
            <a:off x="5952490" y="3004185"/>
            <a:ext cx="6242685" cy="3767455"/>
          </a:xfrm>
          <a:prstGeom prst="donu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pt-PT" altLang="en-US" sz="1200">
              <a:solidFill>
                <a:schemeClr val="tx1"/>
              </a:solidFill>
            </a:endParaRPr>
          </a:p>
        </p:txBody>
      </p:sp>
      <p:pic>
        <p:nvPicPr>
          <p:cNvPr id="8" name="Imagem 7" descr="cap_vert_valle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5" y="2279650"/>
            <a:ext cx="6115050" cy="4585970"/>
          </a:xfrm>
          <a:prstGeom prst="rect">
            <a:avLst/>
          </a:prstGeom>
        </p:spPr>
      </p:pic>
      <p:sp>
        <p:nvSpPr>
          <p:cNvPr id="30" name="Triângulo Retângulo 29"/>
          <p:cNvSpPr/>
          <p:nvPr/>
        </p:nvSpPr>
        <p:spPr>
          <a:xfrm rot="16200000" flipH="1">
            <a:off x="3794760" y="1616075"/>
            <a:ext cx="2124710" cy="2514600"/>
          </a:xfrm>
          <a:prstGeom prst="rtTriangle">
            <a:avLst/>
          </a:prstGeom>
          <a:solidFill>
            <a:schemeClr val="tx1"/>
          </a:solidFill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p>
            <a:endParaRPr lang="pt-PT" altLang="en-US"/>
          </a:p>
        </p:txBody>
      </p:sp>
      <p:sp>
        <p:nvSpPr>
          <p:cNvPr id="17" name="Triângulo Retângulo 16"/>
          <p:cNvSpPr/>
          <p:nvPr/>
        </p:nvSpPr>
        <p:spPr>
          <a:xfrm flipH="1">
            <a:off x="3848735" y="0"/>
            <a:ext cx="8336915" cy="3458845"/>
          </a:xfrm>
          <a:prstGeom prst="rtTriangl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p>
            <a:endParaRPr lang="pt-PT" altLang="en-US"/>
          </a:p>
        </p:txBody>
      </p:sp>
      <p:sp>
        <p:nvSpPr>
          <p:cNvPr id="20" name="Retângulo Arredondado 19"/>
          <p:cNvSpPr/>
          <p:nvPr/>
        </p:nvSpPr>
        <p:spPr>
          <a:xfrm>
            <a:off x="7514590" y="1811020"/>
            <a:ext cx="1210310" cy="1120775"/>
          </a:xfrm>
          <a:prstGeom prst="roundRect">
            <a:avLst/>
          </a:prstGeom>
          <a:solidFill>
            <a:schemeClr val="tx1"/>
          </a:solidFill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p>
            <a:endParaRPr lang="pt-PT" altLang="en-US"/>
          </a:p>
        </p:txBody>
      </p:sp>
      <p:sp>
        <p:nvSpPr>
          <p:cNvPr id="9" name="CaixaDeTexto 67"/>
          <p:cNvSpPr/>
          <p:nvPr/>
        </p:nvSpPr>
        <p:spPr>
          <a:xfrm>
            <a:off x="9226550" y="1699260"/>
            <a:ext cx="2548890" cy="162814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p>
            <a:pPr algn="ctr">
              <a:defRPr lang="en-US"/>
            </a:pPr>
            <a:r>
              <a:rPr lang="pt-PT" sz="2000" dirty="0" smtClean="0">
                <a:solidFill>
                  <a:srgbClr val="006666"/>
                </a:solidFill>
              </a:rPr>
              <a:t>07- 09 JUIN</a:t>
            </a:r>
            <a:endParaRPr lang="pt-PT" sz="2000" dirty="0" smtClean="0">
              <a:solidFill>
                <a:srgbClr val="006666"/>
              </a:solidFill>
            </a:endParaRPr>
          </a:p>
          <a:p>
            <a:pPr algn="ctr">
              <a:defRPr lang="en-US"/>
            </a:pPr>
            <a:r>
              <a:rPr lang="pt-PT" sz="2000" dirty="0" smtClean="0">
                <a:solidFill>
                  <a:srgbClr val="006666"/>
                </a:solidFill>
              </a:rPr>
              <a:t>________■________</a:t>
            </a:r>
            <a:endParaRPr lang="pt-PT" sz="2000" dirty="0" smtClean="0">
              <a:solidFill>
                <a:srgbClr val="006666"/>
              </a:solidFill>
            </a:endParaRPr>
          </a:p>
          <a:p>
            <a:pPr algn="ctr">
              <a:defRPr lang="en-US"/>
            </a:pPr>
            <a:r>
              <a:rPr lang="pt-PT" sz="3200" b="1" dirty="0" smtClean="0">
                <a:gradFill>
                  <a:gsLst>
                    <a:gs pos="0">
                      <a:srgbClr val="14CD68"/>
                    </a:gs>
                    <a:gs pos="100000">
                      <a:srgbClr val="035C7D"/>
                    </a:gs>
                  </a:gsLst>
                  <a:lin scaled="0"/>
                </a:gradFill>
              </a:rPr>
              <a:t>2021</a:t>
            </a:r>
            <a:endParaRPr lang="pt-PT" sz="3200" b="1" dirty="0">
              <a:gradFill>
                <a:gsLst>
                  <a:gs pos="0">
                    <a:srgbClr val="14CD68"/>
                  </a:gs>
                  <a:gs pos="100000">
                    <a:srgbClr val="035C7D"/>
                  </a:gs>
                </a:gsLst>
                <a:lin scaled="0"/>
              </a:gradFill>
            </a:endParaRPr>
          </a:p>
          <a:p>
            <a:pPr algn="ctr">
              <a:defRPr lang="en-US"/>
            </a:pPr>
            <a:r>
              <a:rPr lang="pt-PT" sz="2000" b="1" dirty="0" smtClean="0">
                <a:solidFill>
                  <a:srgbClr val="006666"/>
                </a:solidFill>
              </a:rPr>
              <a:t>PRAIA</a:t>
            </a:r>
            <a:endParaRPr lang="pt-PT" sz="2000" b="1" dirty="0" smtClean="0">
              <a:solidFill>
                <a:srgbClr val="006666"/>
              </a:solidFill>
            </a:endParaRPr>
          </a:p>
          <a:p>
            <a:pPr algn="ctr">
              <a:defRPr lang="en-US"/>
            </a:pPr>
            <a:r>
              <a:rPr lang="pt-PT" sz="2000" b="1" dirty="0" smtClean="0">
                <a:solidFill>
                  <a:srgbClr val="006666"/>
                </a:solidFill>
              </a:rPr>
              <a:t>CAP VERT</a:t>
            </a:r>
            <a:endParaRPr lang="pt-PT" sz="2000" b="1" dirty="0" smtClean="0">
              <a:solidFill>
                <a:srgbClr val="006666"/>
              </a:solidFill>
            </a:endParaRPr>
          </a:p>
        </p:txBody>
      </p:sp>
      <p:pic>
        <p:nvPicPr>
          <p:cNvPr id="28" name="Imagem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760" y="2030095"/>
            <a:ext cx="1024255" cy="849630"/>
          </a:xfrm>
          <a:prstGeom prst="rect">
            <a:avLst/>
          </a:prstGeom>
        </p:spPr>
      </p:pic>
      <p:sp>
        <p:nvSpPr>
          <p:cNvPr id="18" name="Caixa de Texto 17"/>
          <p:cNvSpPr txBox="1"/>
          <p:nvPr/>
        </p:nvSpPr>
        <p:spPr>
          <a:xfrm>
            <a:off x="4330065" y="3117850"/>
            <a:ext cx="235394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pt-PT" altLang="en-US" sz="1200">
                <a:solidFill>
                  <a:srgbClr val="006666"/>
                </a:solidFill>
              </a:rPr>
              <a:t>www.basaltconference.com</a:t>
            </a:r>
            <a:endParaRPr lang="pt-PT" altLang="en-US" sz="1200">
              <a:solidFill>
                <a:srgbClr val="006666"/>
              </a:solidFill>
            </a:endParaRPr>
          </a:p>
        </p:txBody>
      </p:sp>
      <p:sp>
        <p:nvSpPr>
          <p:cNvPr id="19" name="Anel 18"/>
          <p:cNvSpPr/>
          <p:nvPr/>
        </p:nvSpPr>
        <p:spPr>
          <a:xfrm>
            <a:off x="7071360" y="1370330"/>
            <a:ext cx="2091690" cy="2088515"/>
          </a:xfrm>
          <a:prstGeom prst="donu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pt-PT" altLang="en-US" sz="1200">
              <a:solidFill>
                <a:schemeClr val="tx1"/>
              </a:solidFill>
            </a:endParaRPr>
          </a:p>
        </p:txBody>
      </p:sp>
      <p:sp>
        <p:nvSpPr>
          <p:cNvPr id="32" name="Rectângulo 31"/>
          <p:cNvSpPr/>
          <p:nvPr/>
        </p:nvSpPr>
        <p:spPr>
          <a:xfrm>
            <a:off x="-635" y="1866900"/>
            <a:ext cx="4295140" cy="542925"/>
          </a:xfrm>
          <a:prstGeom prst="rect">
            <a:avLst/>
          </a:prstGeom>
          <a:solidFill>
            <a:schemeClr val="tx1"/>
          </a:solidFill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p>
            <a:endParaRPr lang="pt-PT" altLang="en-US"/>
          </a:p>
        </p:txBody>
      </p:sp>
      <p:pic>
        <p:nvPicPr>
          <p:cNvPr id="38" name="Imagem 37" descr="logo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90" y="161290"/>
            <a:ext cx="3092450" cy="724535"/>
          </a:xfrm>
          <a:prstGeom prst="rect">
            <a:avLst/>
          </a:prstGeom>
        </p:spPr>
      </p:pic>
      <p:sp>
        <p:nvSpPr>
          <p:cNvPr id="40" name="Rectângulo 39"/>
          <p:cNvSpPr/>
          <p:nvPr/>
        </p:nvSpPr>
        <p:spPr>
          <a:xfrm>
            <a:off x="5980430" y="3459480"/>
            <a:ext cx="895350" cy="3415665"/>
          </a:xfrm>
          <a:prstGeom prst="rect">
            <a:avLst/>
          </a:prstGeom>
          <a:solidFill>
            <a:schemeClr val="tx1"/>
          </a:solidFill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p>
            <a:endParaRPr lang="pt-PT" altLang="en-US"/>
          </a:p>
        </p:txBody>
      </p:sp>
      <p:sp>
        <p:nvSpPr>
          <p:cNvPr id="41" name="Rectângulo 40"/>
          <p:cNvSpPr/>
          <p:nvPr/>
        </p:nvSpPr>
        <p:spPr>
          <a:xfrm>
            <a:off x="6742430" y="3465195"/>
            <a:ext cx="514350" cy="219075"/>
          </a:xfrm>
          <a:prstGeom prst="rect">
            <a:avLst/>
          </a:prstGeom>
          <a:solidFill>
            <a:schemeClr val="tx1"/>
          </a:solidFill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p>
            <a:endParaRPr lang="pt-PT" altLang="en-US"/>
          </a:p>
        </p:txBody>
      </p:sp>
      <p:sp>
        <p:nvSpPr>
          <p:cNvPr id="42" name="Rectângulo 41"/>
          <p:cNvSpPr/>
          <p:nvPr/>
        </p:nvSpPr>
        <p:spPr>
          <a:xfrm>
            <a:off x="11260455" y="3453130"/>
            <a:ext cx="932180" cy="3415665"/>
          </a:xfrm>
          <a:prstGeom prst="rect">
            <a:avLst/>
          </a:prstGeom>
          <a:solidFill>
            <a:schemeClr val="tx1"/>
          </a:solidFill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p>
            <a:endParaRPr lang="pt-PT" altLang="en-US"/>
          </a:p>
        </p:txBody>
      </p:sp>
      <p:sp>
        <p:nvSpPr>
          <p:cNvPr id="43" name="Rectângulo 42"/>
          <p:cNvSpPr/>
          <p:nvPr/>
        </p:nvSpPr>
        <p:spPr>
          <a:xfrm>
            <a:off x="10965180" y="3449320"/>
            <a:ext cx="514350" cy="219075"/>
          </a:xfrm>
          <a:prstGeom prst="rect">
            <a:avLst/>
          </a:prstGeom>
          <a:solidFill>
            <a:schemeClr val="tx1"/>
          </a:solidFill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p>
            <a:endParaRPr lang="pt-PT" altLang="en-US"/>
          </a:p>
        </p:txBody>
      </p:sp>
      <p:sp>
        <p:nvSpPr>
          <p:cNvPr id="44" name="Rectângulo 43"/>
          <p:cNvSpPr/>
          <p:nvPr/>
        </p:nvSpPr>
        <p:spPr>
          <a:xfrm>
            <a:off x="6751955" y="6162675"/>
            <a:ext cx="5172075" cy="712470"/>
          </a:xfrm>
          <a:prstGeom prst="rect">
            <a:avLst/>
          </a:prstGeom>
          <a:solidFill>
            <a:schemeClr val="tx1"/>
          </a:solidFill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p>
            <a:endParaRPr lang="pt-PT" altLang="en-US"/>
          </a:p>
        </p:txBody>
      </p:sp>
      <p:pic>
        <p:nvPicPr>
          <p:cNvPr id="14" name="Imagem 13" descr="logo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16340" y="6127750"/>
            <a:ext cx="3359150" cy="737235"/>
          </a:xfrm>
          <a:prstGeom prst="rect">
            <a:avLst/>
          </a:prstGeom>
        </p:spPr>
      </p:pic>
      <p:sp>
        <p:nvSpPr>
          <p:cNvPr id="45" name="CaixaDeTexto 22"/>
          <p:cNvSpPr txBox="1"/>
          <p:nvPr/>
        </p:nvSpPr>
        <p:spPr>
          <a:xfrm>
            <a:off x="4169410" y="979805"/>
            <a:ext cx="307975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pt-PT" sz="2400" i="1" dirty="0">
                <a:solidFill>
                  <a:srgbClr val="006666"/>
                </a:solidFill>
              </a:rPr>
              <a:t>CONFÉRENCE </a:t>
            </a:r>
            <a:r>
              <a:rPr lang="pt-PT" sz="2400" i="1" dirty="0" smtClean="0">
                <a:solidFill>
                  <a:srgbClr val="006666"/>
                </a:solidFill>
              </a:rPr>
              <a:t>INTERNATIONALE</a:t>
            </a:r>
            <a:endParaRPr lang="pt-PT" sz="2400" i="1" dirty="0" smtClean="0">
              <a:solidFill>
                <a:srgbClr val="0066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m 23" descr="cap_vert_valle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45820" y="2364740"/>
            <a:ext cx="3944620" cy="3176905"/>
          </a:xfrm>
          <a:prstGeom prst="rect">
            <a:avLst/>
          </a:prstGeom>
        </p:spPr>
      </p:pic>
      <p:sp>
        <p:nvSpPr>
          <p:cNvPr id="25" name="Anel 24"/>
          <p:cNvSpPr/>
          <p:nvPr/>
        </p:nvSpPr>
        <p:spPr>
          <a:xfrm>
            <a:off x="0" y="986155"/>
            <a:ext cx="6242050" cy="5871845"/>
          </a:xfrm>
          <a:prstGeom prst="donu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pt-PT" altLang="en-US" sz="1200">
              <a:solidFill>
                <a:schemeClr val="tx1"/>
              </a:solidFill>
            </a:endParaRPr>
          </a:p>
        </p:txBody>
      </p:sp>
      <p:sp>
        <p:nvSpPr>
          <p:cNvPr id="26" name="Triângulo Retângulo 25"/>
          <p:cNvSpPr/>
          <p:nvPr/>
        </p:nvSpPr>
        <p:spPr>
          <a:xfrm flipH="1">
            <a:off x="3848735" y="0"/>
            <a:ext cx="8336915" cy="3458845"/>
          </a:xfrm>
          <a:prstGeom prst="rtTriangl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p>
            <a:endParaRPr lang="pt-PT" altLang="en-US"/>
          </a:p>
        </p:txBody>
      </p:sp>
      <p:sp>
        <p:nvSpPr>
          <p:cNvPr id="10" name="CaixaDeTexto 1"/>
          <p:cNvSpPr txBox="1"/>
          <p:nvPr/>
        </p:nvSpPr>
        <p:spPr>
          <a:xfrm>
            <a:off x="7668894" y="3970030"/>
            <a:ext cx="1734893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i="1" dirty="0">
                <a:solidFill>
                  <a:srgbClr val="00B0F0"/>
                </a:solidFill>
                <a:latin typeface="Arial Narrow" panose="020B0606020202030204" pitchFamily="34" charset="0"/>
              </a:rPr>
              <a:t>CONTACTS</a:t>
            </a:r>
            <a:endParaRPr lang="pt-PT" i="1" dirty="0">
              <a:solidFill>
                <a:srgbClr val="00B0F0"/>
              </a:solidFill>
              <a:latin typeface="Arial Narrow" panose="020B0606020202030204" pitchFamily="34" charset="0"/>
            </a:endParaRPr>
          </a:p>
        </p:txBody>
      </p:sp>
      <p:sp>
        <p:nvSpPr>
          <p:cNvPr id="33" name="CaixaDeTexto 53"/>
          <p:cNvSpPr txBox="1"/>
          <p:nvPr/>
        </p:nvSpPr>
        <p:spPr>
          <a:xfrm>
            <a:off x="9911080" y="4582795"/>
            <a:ext cx="2099945" cy="12604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1600" b="1" i="1" dirty="0" smtClean="0">
                <a:solidFill>
                  <a:srgbClr val="00B0F0"/>
                </a:solidFill>
              </a:rPr>
              <a:t>BUSINESS FORUM</a:t>
            </a:r>
            <a:endParaRPr lang="en-US" sz="1600" b="1" i="1" dirty="0">
              <a:solidFill>
                <a:srgbClr val="00B0F0"/>
              </a:solidFill>
            </a:endParaRPr>
          </a:p>
          <a:p>
            <a:r>
              <a:rPr lang="en-US" sz="12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WhatsApp</a:t>
            </a:r>
            <a:r>
              <a:rPr lang="en-US" sz="1200" dirty="0">
                <a:solidFill>
                  <a:schemeClr val="bg1"/>
                </a:solidFill>
                <a:latin typeface="Arial Narrow" panose="020B0606020202030204" pitchFamily="34" charset="0"/>
              </a:rPr>
              <a:t>:+351 964 406 800</a:t>
            </a:r>
            <a:endParaRPr lang="en-US" sz="12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r>
              <a:rPr lang="pt-PT" altLang="en-US" sz="1200" dirty="0" smtClean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Viber</a:t>
            </a:r>
            <a:r>
              <a:rPr lang="en-US" sz="1200" dirty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:+351 964 406 800</a:t>
            </a:r>
            <a:endParaRPr lang="en-US" sz="12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r>
              <a:rPr lang="en-US" sz="1200" dirty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Skype: </a:t>
            </a:r>
            <a:r>
              <a:rPr lang="en-US" sz="1200" dirty="0" err="1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setimocontinente</a:t>
            </a:r>
            <a:endParaRPr lang="en-US" sz="12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r>
              <a:rPr lang="pt-PT" altLang="en-US" sz="1200" dirty="0" smtClean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i</a:t>
            </a:r>
            <a:r>
              <a:rPr lang="en-US" sz="1200" dirty="0" smtClean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nfo@</a:t>
            </a:r>
            <a:r>
              <a:rPr lang="pt-PT" altLang="en-US" sz="1200" dirty="0" smtClean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basaltconference</a:t>
            </a:r>
            <a:r>
              <a:rPr lang="en-US" sz="1200" dirty="0" smtClean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.com</a:t>
            </a:r>
            <a:endParaRPr lang="en-US" sz="1200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r>
              <a:rPr lang="en-US" sz="1200" dirty="0" smtClean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www</a:t>
            </a:r>
            <a:r>
              <a:rPr lang="en-US" sz="1200" dirty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.</a:t>
            </a:r>
            <a:r>
              <a:rPr lang="pt-PT" altLang="en-US" sz="1200" dirty="0" smtClean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basaltconference</a:t>
            </a:r>
            <a:r>
              <a:rPr lang="en-US" sz="1200" dirty="0" smtClean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.com</a:t>
            </a:r>
            <a:endParaRPr lang="en-US" sz="1200" dirty="0" smtClean="0">
              <a:solidFill>
                <a:schemeClr val="bg1"/>
              </a:solidFill>
              <a:latin typeface="Arial Narrow" panose="020B0606020202030204" pitchFamily="34" charset="0"/>
              <a:sym typeface="+mn-ea"/>
            </a:endParaRPr>
          </a:p>
        </p:txBody>
      </p:sp>
      <p:sp>
        <p:nvSpPr>
          <p:cNvPr id="11" name="CaixaDeTexto 67"/>
          <p:cNvSpPr txBox="1"/>
          <p:nvPr/>
        </p:nvSpPr>
        <p:spPr>
          <a:xfrm>
            <a:off x="9281795" y="1143635"/>
            <a:ext cx="2729230" cy="190055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/>
            <a:r>
              <a:rPr lang="pt-PT" sz="2400" dirty="0" smtClean="0">
                <a:solidFill>
                  <a:srgbClr val="006666"/>
                </a:solidFill>
                <a:sym typeface="+mn-ea"/>
              </a:rPr>
              <a:t>09 -11 JUIN</a:t>
            </a:r>
            <a:endParaRPr lang="pt-PT" sz="2400" dirty="0">
              <a:solidFill>
                <a:srgbClr val="006666"/>
              </a:solidFill>
            </a:endParaRPr>
          </a:p>
          <a:p>
            <a:pPr algn="ctr"/>
            <a:r>
              <a:rPr lang="pt-PT" sz="1200" dirty="0">
                <a:solidFill>
                  <a:srgbClr val="006666"/>
                </a:solidFill>
              </a:rPr>
              <a:t>________</a:t>
            </a:r>
            <a:r>
              <a:rPr lang="pt-PT" sz="1400" baseline="-25000" dirty="0">
                <a:solidFill>
                  <a:srgbClr val="006666"/>
                </a:solidFill>
              </a:rPr>
              <a:t>■</a:t>
            </a:r>
            <a:r>
              <a:rPr lang="pt-PT" sz="1200" dirty="0">
                <a:solidFill>
                  <a:srgbClr val="006666"/>
                </a:solidFill>
              </a:rPr>
              <a:t>________</a:t>
            </a:r>
            <a:endParaRPr lang="pt-PT" sz="1200" dirty="0">
              <a:solidFill>
                <a:srgbClr val="006666"/>
              </a:solidFill>
            </a:endParaRPr>
          </a:p>
          <a:p>
            <a:pPr algn="ctr"/>
            <a:r>
              <a:rPr lang="pt-PT" sz="3200" dirty="0">
                <a:solidFill>
                  <a:srgbClr val="006666"/>
                </a:solidFill>
              </a:rPr>
              <a:t>2021</a:t>
            </a:r>
            <a:endParaRPr lang="pt-PT" sz="3200" dirty="0">
              <a:solidFill>
                <a:srgbClr val="006666"/>
              </a:solidFill>
            </a:endParaRPr>
          </a:p>
          <a:p>
            <a:pPr algn="ctr"/>
            <a:r>
              <a:rPr lang="pt-PT" dirty="0">
                <a:solidFill>
                  <a:srgbClr val="006666"/>
                </a:solidFill>
              </a:rPr>
              <a:t>PRAIA</a:t>
            </a:r>
            <a:endParaRPr lang="pt-PT" dirty="0">
              <a:solidFill>
                <a:srgbClr val="006666"/>
              </a:solidFill>
            </a:endParaRPr>
          </a:p>
          <a:p>
            <a:pPr algn="ctr"/>
            <a:r>
              <a:rPr lang="pt-PT" sz="1200" dirty="0">
                <a:solidFill>
                  <a:srgbClr val="006666"/>
                </a:solidFill>
              </a:rPr>
              <a:t>ÎLE DE SANTIAGO</a:t>
            </a:r>
            <a:endParaRPr lang="pt-PT" sz="1200" dirty="0">
              <a:solidFill>
                <a:srgbClr val="006666"/>
              </a:solidFill>
            </a:endParaRPr>
          </a:p>
          <a:p>
            <a:pPr algn="ctr"/>
            <a:r>
              <a:rPr lang="pt-PT" sz="2400" dirty="0">
                <a:solidFill>
                  <a:srgbClr val="006666"/>
                </a:solidFill>
              </a:rPr>
              <a:t>CABO VERDE</a:t>
            </a:r>
            <a:endParaRPr lang="pt-PT" sz="2400" dirty="0">
              <a:solidFill>
                <a:srgbClr val="006666"/>
              </a:solidFill>
            </a:endParaRPr>
          </a:p>
        </p:txBody>
      </p:sp>
      <p:sp>
        <p:nvSpPr>
          <p:cNvPr id="15" name="Slide Number Placeholder 6"/>
          <p:cNvSpPr txBox="1"/>
          <p:nvPr/>
        </p:nvSpPr>
        <p:spPr bwMode="auto">
          <a:xfrm>
            <a:off x="6226206" y="6571929"/>
            <a:ext cx="648072" cy="274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2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fr-FR" altLang="pt-PT" sz="1200" dirty="0" smtClean="0">
                <a:solidFill>
                  <a:schemeClr val="bg1"/>
                </a:solidFill>
              </a:rPr>
              <a:t>Pag </a:t>
            </a:r>
            <a:fld id="{6C07E9C5-6E20-4A25-9F31-81ECFC5683B7}" type="slidenum">
              <a:rPr lang="fr-FR" altLang="pt-PT" sz="1200" b="1" i="1" u="sng" dirty="0" smtClean="0">
                <a:solidFill>
                  <a:schemeClr val="bg1"/>
                </a:solidFill>
              </a:rPr>
            </a:fld>
            <a:endParaRPr lang="fr-FR" altLang="pt-PT" sz="1200" b="1" i="1" u="sng" dirty="0" smtClean="0">
              <a:solidFill>
                <a:schemeClr val="bg1"/>
              </a:solidFill>
            </a:endParaRPr>
          </a:p>
        </p:txBody>
      </p:sp>
      <p:pic>
        <p:nvPicPr>
          <p:cNvPr id="29" name="Imagem 28" descr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1420" y="6120765"/>
            <a:ext cx="3359150" cy="737235"/>
          </a:xfrm>
          <a:prstGeom prst="rect">
            <a:avLst/>
          </a:prstGeom>
        </p:spPr>
      </p:pic>
      <p:pic>
        <p:nvPicPr>
          <p:cNvPr id="30" name="Imagem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760" y="2030095"/>
            <a:ext cx="1024255" cy="849630"/>
          </a:xfrm>
          <a:prstGeom prst="rect">
            <a:avLst/>
          </a:prstGeom>
        </p:spPr>
      </p:pic>
      <p:sp>
        <p:nvSpPr>
          <p:cNvPr id="31" name="Caixa de Texto 30"/>
          <p:cNvSpPr txBox="1"/>
          <p:nvPr/>
        </p:nvSpPr>
        <p:spPr>
          <a:xfrm>
            <a:off x="4330065" y="3175000"/>
            <a:ext cx="235394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pt-PT" altLang="en-US" sz="1200">
                <a:solidFill>
                  <a:srgbClr val="006666"/>
                </a:solidFill>
              </a:rPr>
              <a:t>www.basaltconference.com</a:t>
            </a:r>
            <a:endParaRPr lang="pt-PT" altLang="en-US" sz="1200">
              <a:solidFill>
                <a:srgbClr val="006666"/>
              </a:solidFill>
            </a:endParaRPr>
          </a:p>
        </p:txBody>
      </p:sp>
      <p:sp>
        <p:nvSpPr>
          <p:cNvPr id="32" name="Anel 31"/>
          <p:cNvSpPr/>
          <p:nvPr/>
        </p:nvSpPr>
        <p:spPr>
          <a:xfrm>
            <a:off x="7071360" y="1370330"/>
            <a:ext cx="2091690" cy="2088515"/>
          </a:xfrm>
          <a:prstGeom prst="donu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pt-PT" altLang="en-US" sz="1200">
              <a:solidFill>
                <a:schemeClr val="tx1"/>
              </a:solidFill>
            </a:endParaRPr>
          </a:p>
        </p:txBody>
      </p:sp>
      <p:pic>
        <p:nvPicPr>
          <p:cNvPr id="34" name="Imagem 33" descr="fundo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80" y="5469890"/>
            <a:ext cx="3819525" cy="1285875"/>
          </a:xfrm>
          <a:prstGeom prst="rect">
            <a:avLst/>
          </a:prstGeom>
        </p:spPr>
      </p:pic>
      <p:sp>
        <p:nvSpPr>
          <p:cNvPr id="35" name="Anel 34"/>
          <p:cNvSpPr/>
          <p:nvPr/>
        </p:nvSpPr>
        <p:spPr>
          <a:xfrm>
            <a:off x="886460" y="5404485"/>
            <a:ext cx="3338830" cy="1427480"/>
          </a:xfrm>
          <a:prstGeom prst="donu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pt-PT" altLang="en-US" sz="1200">
              <a:solidFill>
                <a:schemeClr val="tx1"/>
              </a:solidFill>
            </a:endParaRPr>
          </a:p>
        </p:txBody>
      </p:sp>
      <p:sp>
        <p:nvSpPr>
          <p:cNvPr id="36" name="Rectângulo 35"/>
          <p:cNvSpPr/>
          <p:nvPr/>
        </p:nvSpPr>
        <p:spPr>
          <a:xfrm>
            <a:off x="-7620" y="5290820"/>
            <a:ext cx="1223010" cy="1475105"/>
          </a:xfrm>
          <a:prstGeom prst="rect">
            <a:avLst/>
          </a:prstGeom>
          <a:solidFill>
            <a:schemeClr val="tx1"/>
          </a:solidFill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p>
            <a:endParaRPr lang="pt-PT" altLang="en-US"/>
          </a:p>
        </p:txBody>
      </p:sp>
      <p:sp>
        <p:nvSpPr>
          <p:cNvPr id="37" name="Rectângulo 36"/>
          <p:cNvSpPr/>
          <p:nvPr/>
        </p:nvSpPr>
        <p:spPr>
          <a:xfrm>
            <a:off x="3185795" y="5429250"/>
            <a:ext cx="1114425" cy="238125"/>
          </a:xfrm>
          <a:prstGeom prst="rect">
            <a:avLst/>
          </a:prstGeom>
          <a:solidFill>
            <a:schemeClr val="tx1"/>
          </a:solidFill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p>
            <a:endParaRPr lang="pt-PT" altLang="en-US"/>
          </a:p>
        </p:txBody>
      </p:sp>
      <p:sp>
        <p:nvSpPr>
          <p:cNvPr id="38" name="Rectângulo 37"/>
          <p:cNvSpPr/>
          <p:nvPr/>
        </p:nvSpPr>
        <p:spPr>
          <a:xfrm>
            <a:off x="886460" y="6546850"/>
            <a:ext cx="3112135" cy="238125"/>
          </a:xfrm>
          <a:prstGeom prst="rect">
            <a:avLst/>
          </a:prstGeom>
          <a:solidFill>
            <a:schemeClr val="tx1"/>
          </a:solidFill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p>
            <a:endParaRPr lang="pt-PT" altLang="en-US"/>
          </a:p>
        </p:txBody>
      </p:sp>
      <p:sp>
        <p:nvSpPr>
          <p:cNvPr id="39" name="Rectângulo 38"/>
          <p:cNvSpPr/>
          <p:nvPr/>
        </p:nvSpPr>
        <p:spPr>
          <a:xfrm>
            <a:off x="1052195" y="5419725"/>
            <a:ext cx="981075" cy="333375"/>
          </a:xfrm>
          <a:prstGeom prst="rect">
            <a:avLst/>
          </a:prstGeom>
          <a:solidFill>
            <a:schemeClr val="tx1"/>
          </a:solidFill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p>
            <a:endParaRPr lang="pt-PT" altLang="en-US"/>
          </a:p>
        </p:txBody>
      </p:sp>
      <p:pic>
        <p:nvPicPr>
          <p:cNvPr id="40" name="Imagem 39" descr="logo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615" y="98425"/>
            <a:ext cx="3092450" cy="7245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 descr="cap_vert_valle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45820" y="2364740"/>
            <a:ext cx="3944620" cy="3176905"/>
          </a:xfrm>
          <a:prstGeom prst="rect">
            <a:avLst/>
          </a:prstGeom>
        </p:spPr>
      </p:pic>
      <p:sp>
        <p:nvSpPr>
          <p:cNvPr id="11" name="Anel 10"/>
          <p:cNvSpPr/>
          <p:nvPr/>
        </p:nvSpPr>
        <p:spPr>
          <a:xfrm>
            <a:off x="0" y="985520"/>
            <a:ext cx="6242050" cy="5871845"/>
          </a:xfrm>
          <a:prstGeom prst="donu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pt-PT" altLang="en-US" sz="1200">
              <a:solidFill>
                <a:schemeClr val="tx1"/>
              </a:solidFill>
            </a:endParaRPr>
          </a:p>
        </p:txBody>
      </p:sp>
      <p:sp>
        <p:nvSpPr>
          <p:cNvPr id="17" name="Triângulo Retângulo 16"/>
          <p:cNvSpPr/>
          <p:nvPr/>
        </p:nvSpPr>
        <p:spPr>
          <a:xfrm flipH="1">
            <a:off x="3848735" y="0"/>
            <a:ext cx="8336915" cy="3458845"/>
          </a:xfrm>
          <a:prstGeom prst="rtTriangl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p>
            <a:endParaRPr lang="pt-PT" altLang="en-US"/>
          </a:p>
        </p:txBody>
      </p:sp>
      <p:sp>
        <p:nvSpPr>
          <p:cNvPr id="20" name="Retângulo Arredondado 19"/>
          <p:cNvSpPr/>
          <p:nvPr/>
        </p:nvSpPr>
        <p:spPr>
          <a:xfrm>
            <a:off x="7514590" y="1811020"/>
            <a:ext cx="1210310" cy="1120775"/>
          </a:xfrm>
          <a:prstGeom prst="roundRect">
            <a:avLst/>
          </a:prstGeom>
          <a:solidFill>
            <a:schemeClr val="tx1"/>
          </a:solidFill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p>
            <a:endParaRPr lang="pt-PT" altLang="en-US"/>
          </a:p>
        </p:txBody>
      </p:sp>
      <p:sp>
        <p:nvSpPr>
          <p:cNvPr id="23" name="CaixaDeTexto 22"/>
          <p:cNvSpPr txBox="1"/>
          <p:nvPr/>
        </p:nvSpPr>
        <p:spPr>
          <a:xfrm>
            <a:off x="9163685" y="986155"/>
            <a:ext cx="301625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000" i="1" dirty="0">
                <a:solidFill>
                  <a:srgbClr val="006666"/>
                </a:solidFill>
              </a:rPr>
              <a:t>PROGRAMME </a:t>
            </a:r>
            <a:r>
              <a:rPr lang="pt-PT" sz="2000" i="1" dirty="0" smtClean="0">
                <a:solidFill>
                  <a:srgbClr val="006666"/>
                </a:solidFill>
              </a:rPr>
              <a:t>D'ÉVÈNEMENT</a:t>
            </a:r>
            <a:endParaRPr lang="pt-PT" sz="2000" i="1" dirty="0" smtClean="0">
              <a:solidFill>
                <a:srgbClr val="006666"/>
              </a:solidFill>
            </a:endParaRPr>
          </a:p>
        </p:txBody>
      </p:sp>
      <p:sp>
        <p:nvSpPr>
          <p:cNvPr id="9" name="CaixaDeTexto 67"/>
          <p:cNvSpPr/>
          <p:nvPr/>
        </p:nvSpPr>
        <p:spPr>
          <a:xfrm>
            <a:off x="9226550" y="1746885"/>
            <a:ext cx="2548890" cy="162814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p>
            <a:pPr algn="ctr">
              <a:defRPr lang="en-US"/>
            </a:pPr>
            <a:r>
              <a:rPr lang="pt-PT" sz="2000" dirty="0" smtClean="0">
                <a:solidFill>
                  <a:srgbClr val="006666"/>
                </a:solidFill>
              </a:rPr>
              <a:t>07- 09 JUIN</a:t>
            </a:r>
            <a:endParaRPr lang="pt-PT" sz="2000" dirty="0" smtClean="0">
              <a:solidFill>
                <a:srgbClr val="006666"/>
              </a:solidFill>
            </a:endParaRPr>
          </a:p>
          <a:p>
            <a:pPr algn="ctr">
              <a:defRPr lang="en-US"/>
            </a:pPr>
            <a:r>
              <a:rPr lang="pt-PT" sz="2000" dirty="0" smtClean="0">
                <a:solidFill>
                  <a:srgbClr val="006666"/>
                </a:solidFill>
              </a:rPr>
              <a:t>________■________</a:t>
            </a:r>
            <a:endParaRPr lang="pt-PT" sz="2000" dirty="0" smtClean="0">
              <a:solidFill>
                <a:srgbClr val="006666"/>
              </a:solidFill>
            </a:endParaRPr>
          </a:p>
          <a:p>
            <a:pPr algn="ctr">
              <a:defRPr lang="en-US"/>
            </a:pPr>
            <a:r>
              <a:rPr lang="pt-PT" sz="3200" b="1" dirty="0" smtClean="0">
                <a:gradFill>
                  <a:gsLst>
                    <a:gs pos="0">
                      <a:srgbClr val="14CD68"/>
                    </a:gs>
                    <a:gs pos="100000">
                      <a:srgbClr val="035C7D"/>
                    </a:gs>
                  </a:gsLst>
                  <a:lin scaled="0"/>
                </a:gradFill>
              </a:rPr>
              <a:t>2021</a:t>
            </a:r>
            <a:endParaRPr lang="pt-PT" sz="3200" b="1" dirty="0">
              <a:gradFill>
                <a:gsLst>
                  <a:gs pos="0">
                    <a:srgbClr val="14CD68"/>
                  </a:gs>
                  <a:gs pos="100000">
                    <a:srgbClr val="035C7D"/>
                  </a:gs>
                </a:gsLst>
                <a:lin scaled="0"/>
              </a:gradFill>
            </a:endParaRPr>
          </a:p>
          <a:p>
            <a:pPr algn="ctr">
              <a:defRPr lang="en-US"/>
            </a:pPr>
            <a:r>
              <a:rPr lang="pt-PT" sz="2000" b="1" dirty="0" smtClean="0">
                <a:solidFill>
                  <a:srgbClr val="006666"/>
                </a:solidFill>
              </a:rPr>
              <a:t>PRAIA</a:t>
            </a:r>
            <a:endParaRPr lang="pt-PT" sz="2000" b="1" dirty="0" smtClean="0">
              <a:solidFill>
                <a:srgbClr val="006666"/>
              </a:solidFill>
            </a:endParaRPr>
          </a:p>
          <a:p>
            <a:pPr algn="ctr">
              <a:defRPr lang="en-US"/>
            </a:pPr>
            <a:r>
              <a:rPr lang="pt-PT" sz="2000" b="1" dirty="0" smtClean="0">
                <a:solidFill>
                  <a:srgbClr val="006666"/>
                </a:solidFill>
              </a:rPr>
              <a:t>CAP VERT</a:t>
            </a:r>
            <a:endParaRPr lang="pt-PT" sz="2000" b="1" dirty="0" smtClean="0">
              <a:solidFill>
                <a:srgbClr val="006666"/>
              </a:solidFill>
            </a:endParaRPr>
          </a:p>
        </p:txBody>
      </p:sp>
      <p:pic>
        <p:nvPicPr>
          <p:cNvPr id="28" name="Imagem 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760" y="2030095"/>
            <a:ext cx="1024255" cy="849630"/>
          </a:xfrm>
          <a:prstGeom prst="rect">
            <a:avLst/>
          </a:prstGeom>
        </p:spPr>
      </p:pic>
      <p:sp>
        <p:nvSpPr>
          <p:cNvPr id="18" name="Caixa de Texto 17"/>
          <p:cNvSpPr txBox="1"/>
          <p:nvPr/>
        </p:nvSpPr>
        <p:spPr>
          <a:xfrm>
            <a:off x="4330065" y="3175000"/>
            <a:ext cx="235394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pt-PT" altLang="en-US" sz="1200">
                <a:solidFill>
                  <a:srgbClr val="006666"/>
                </a:solidFill>
              </a:rPr>
              <a:t>www.basaltconference.com</a:t>
            </a:r>
            <a:endParaRPr lang="pt-PT" altLang="en-US" sz="1200">
              <a:solidFill>
                <a:srgbClr val="006666"/>
              </a:solidFill>
            </a:endParaRPr>
          </a:p>
        </p:txBody>
      </p:sp>
      <p:sp>
        <p:nvSpPr>
          <p:cNvPr id="19" name="Anel 18"/>
          <p:cNvSpPr/>
          <p:nvPr/>
        </p:nvSpPr>
        <p:spPr>
          <a:xfrm>
            <a:off x="7071360" y="1370330"/>
            <a:ext cx="2091690" cy="2088515"/>
          </a:xfrm>
          <a:prstGeom prst="donu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pt-PT" altLang="en-US" sz="1200">
              <a:solidFill>
                <a:schemeClr val="tx1"/>
              </a:solidFill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181610" y="210185"/>
          <a:ext cx="5753100" cy="2223135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704465"/>
                <a:gridCol w="488950"/>
                <a:gridCol w="2069465"/>
                <a:gridCol w="490220"/>
              </a:tblGrid>
              <a:tr h="329565">
                <a:tc>
                  <a:txBody>
                    <a:bodyPr/>
                    <a:p>
                      <a:pPr marL="0" marR="0" indent="0" algn="ctr">
                        <a:buNone/>
                        <a:defRPr lang="en-US" b="1">
                          <a:solidFill>
                            <a:srgbClr val="FFFFFF"/>
                          </a:solidFill>
                        </a:defRPr>
                      </a:pPr>
                      <a:r>
                        <a:rPr lang="pt-PT" sz="1200" b="0" dirty="0">
                          <a:solidFill>
                            <a:srgbClr val="006666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Item</a:t>
                      </a:r>
                      <a:endParaRPr lang="pt-PT" sz="1200" b="0" dirty="0">
                        <a:solidFill>
                          <a:srgbClr val="006666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68580" marR="60960" marT="68580" marB="6096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F8EC"/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 b="1">
                          <a:solidFill>
                            <a:srgbClr val="FFFFFF"/>
                          </a:solidFill>
                        </a:defRPr>
                      </a:pPr>
                      <a:r>
                        <a:rPr lang="pt-PT" sz="1200" b="0" dirty="0" err="1" smtClean="0">
                          <a:solidFill>
                            <a:srgbClr val="006666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Pag</a:t>
                      </a:r>
                      <a:endParaRPr lang="pt-PT" sz="1200" b="0" dirty="0" err="1" smtClean="0">
                        <a:solidFill>
                          <a:srgbClr val="006666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68580" marR="60960" marT="68580" marB="6096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F8EC"/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 b="1">
                          <a:solidFill>
                            <a:srgbClr val="FFFFFF"/>
                          </a:solidFill>
                        </a:defRPr>
                      </a:pPr>
                      <a:r>
                        <a:rPr lang="pt-PT" sz="1200" b="0">
                          <a:solidFill>
                            <a:srgbClr val="006666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Item</a:t>
                      </a:r>
                      <a:endParaRPr lang="pt-PT" sz="1200" b="0">
                        <a:solidFill>
                          <a:srgbClr val="006666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68580" marR="60960" marT="68580" marB="6096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F8EC"/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 b="1">
                          <a:solidFill>
                            <a:srgbClr val="FFFFFF"/>
                          </a:solidFill>
                        </a:defRPr>
                      </a:pPr>
                      <a:r>
                        <a:rPr lang="pt-PT" sz="1200" b="0" smtClean="0">
                          <a:solidFill>
                            <a:srgbClr val="006666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Pag</a:t>
                      </a:r>
                      <a:endParaRPr lang="pt-PT" sz="1200" b="0" dirty="0" smtClean="0">
                        <a:solidFill>
                          <a:srgbClr val="006666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68580" marR="60960" marT="68580" marB="6096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F8EC"/>
                    </a:solidFill>
                  </a:tcPr>
                </a:tc>
              </a:tr>
              <a:tr h="395605">
                <a:tc>
                  <a:txBody>
                    <a:bodyPr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lang="en-US">
                          <a:solidFill>
                            <a:srgbClr val="000000"/>
                          </a:solidFill>
                        </a:defRPr>
                      </a:pPr>
                      <a:r>
                        <a:rPr lang="pt-PT" sz="1200" dirty="0" err="1" smtClean="0">
                          <a:solidFill>
                            <a:srgbClr val="006666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Préambule</a:t>
                      </a:r>
                      <a:endParaRPr lang="pt-PT" sz="1200" dirty="0" err="1" smtClean="0">
                        <a:solidFill>
                          <a:srgbClr val="006666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68580" marR="60960" marT="68580" marB="6096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000000"/>
                          </a:solidFill>
                        </a:defRPr>
                      </a:pPr>
                      <a:r>
                        <a:rPr lang="pt-PT" sz="1200">
                          <a:solidFill>
                            <a:srgbClr val="006666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3</a:t>
                      </a:r>
                      <a:endParaRPr lang="pt-PT" sz="1200">
                        <a:solidFill>
                          <a:srgbClr val="006666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68580" marR="60960" marT="68580" marB="6096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lang="en-US">
                          <a:solidFill>
                            <a:srgbClr val="000000"/>
                          </a:solidFill>
                        </a:defRPr>
                      </a:pPr>
                      <a:r>
                        <a:rPr lang="fr-FR" sz="1200" dirty="0" smtClean="0">
                          <a:solidFill>
                            <a:srgbClr val="006666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Résumé du programme du Forum</a:t>
                      </a:r>
                      <a:endParaRPr lang="fr-FR" sz="1200" dirty="0" smtClean="0">
                        <a:solidFill>
                          <a:srgbClr val="006666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68580" marR="60960" marT="68580" marB="6096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000000"/>
                          </a:solidFill>
                        </a:defRPr>
                      </a:pPr>
                      <a:r>
                        <a:rPr lang="pt-PT" sz="1200" dirty="0" smtClean="0">
                          <a:solidFill>
                            <a:srgbClr val="006666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7</a:t>
                      </a:r>
                      <a:endParaRPr lang="pt-PT" sz="1200" dirty="0" smtClean="0">
                        <a:solidFill>
                          <a:srgbClr val="006666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68580" marR="60960" marT="68580" marB="6096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4970">
                <a:tc>
                  <a:txBody>
                    <a:bodyPr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lang="en-US">
                          <a:solidFill>
                            <a:srgbClr val="000000"/>
                          </a:solidFill>
                        </a:defRPr>
                      </a:pPr>
                      <a:r>
                        <a:rPr lang="fr-FR" sz="1200" dirty="0" smtClean="0">
                          <a:solidFill>
                            <a:srgbClr val="006666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Programme de la conférence - Jour 1</a:t>
                      </a:r>
                      <a:endParaRPr lang="fr-FR" sz="1200" dirty="0" smtClean="0">
                        <a:solidFill>
                          <a:srgbClr val="006666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68580" marR="60960" marT="68580" marB="6096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000000"/>
                          </a:solidFill>
                        </a:defRPr>
                      </a:pPr>
                      <a:r>
                        <a:rPr lang="pt-PT" sz="1200">
                          <a:solidFill>
                            <a:srgbClr val="006666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4</a:t>
                      </a:r>
                      <a:endParaRPr lang="pt-PT" sz="1200">
                        <a:solidFill>
                          <a:srgbClr val="006666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68580" marR="60960" marT="68580" marB="6096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indent="0" algn="l" defTabSz="4572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lang="en-US">
                          <a:solidFill>
                            <a:srgbClr val="000000"/>
                          </a:solidFill>
                        </a:defRPr>
                      </a:pPr>
                      <a:r>
                        <a:rPr lang="pt-PT" sz="1200" dirty="0" err="1" smtClean="0">
                          <a:solidFill>
                            <a:srgbClr val="006666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Délais</a:t>
                      </a:r>
                      <a:endParaRPr lang="pt-PT" sz="1200" dirty="0" err="1" smtClean="0">
                        <a:solidFill>
                          <a:srgbClr val="006666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68580" marR="60960" marT="68580" marB="6096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000000"/>
                          </a:solidFill>
                        </a:defRPr>
                      </a:pPr>
                      <a:r>
                        <a:rPr lang="pt-PT" sz="1200" dirty="0" smtClean="0">
                          <a:solidFill>
                            <a:srgbClr val="006666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8</a:t>
                      </a:r>
                      <a:endParaRPr lang="pt-PT" sz="1200" dirty="0" smtClean="0">
                        <a:solidFill>
                          <a:srgbClr val="006666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68580" marR="60960" marT="68580" marB="6096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605">
                <a:tc>
                  <a:txBody>
                    <a:bodyPr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lang="en-US">
                          <a:solidFill>
                            <a:srgbClr val="000000"/>
                          </a:solidFill>
                        </a:defRPr>
                      </a:pPr>
                      <a:r>
                        <a:rPr lang="fr-FR" sz="1200" dirty="0" smtClean="0">
                          <a:solidFill>
                            <a:srgbClr val="006666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Programme de la conférence - Jour 2</a:t>
                      </a:r>
                      <a:endParaRPr lang="fr-FR" sz="1200" dirty="0" smtClean="0">
                        <a:solidFill>
                          <a:srgbClr val="006666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68580" marR="60960" marT="68580" marB="6096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000000"/>
                          </a:solidFill>
                        </a:defRPr>
                      </a:pPr>
                      <a:r>
                        <a:rPr lang="pt-PT" sz="1200">
                          <a:solidFill>
                            <a:srgbClr val="006666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5</a:t>
                      </a:r>
                      <a:endParaRPr lang="pt-PT" sz="1200">
                        <a:solidFill>
                          <a:srgbClr val="006666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68580" marR="60960" marT="68580" marB="6096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l" defTabSz="457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lang="en-US">
                          <a:solidFill>
                            <a:srgbClr val="000000"/>
                          </a:solidFill>
                        </a:defRPr>
                      </a:pPr>
                      <a:r>
                        <a:rPr lang="pt-PT" sz="1200" dirty="0" smtClean="0">
                          <a:solidFill>
                            <a:srgbClr val="006666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Calendrier des évènements</a:t>
                      </a:r>
                      <a:endParaRPr lang="pt-PT" sz="1200" dirty="0" smtClean="0">
                        <a:solidFill>
                          <a:srgbClr val="006666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68580" marR="60960" marT="68580" marB="6096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000000"/>
                          </a:solidFill>
                        </a:defRPr>
                      </a:pPr>
                      <a:r>
                        <a:rPr lang="pt-PT" sz="1200" dirty="0" smtClean="0">
                          <a:solidFill>
                            <a:srgbClr val="006666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9</a:t>
                      </a:r>
                      <a:endParaRPr lang="pt-PT" sz="1200" dirty="0" smtClean="0">
                        <a:solidFill>
                          <a:srgbClr val="006666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68580" marR="60960" marT="68580" marB="6096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4970">
                <a:tc>
                  <a:txBody>
                    <a:bodyPr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lang="en-US">
                          <a:solidFill>
                            <a:srgbClr val="000000"/>
                          </a:solidFill>
                        </a:defRPr>
                      </a:pPr>
                      <a:r>
                        <a:rPr lang="fr-FR" sz="1200" dirty="0" smtClean="0">
                          <a:solidFill>
                            <a:srgbClr val="006666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Programme de la conférence</a:t>
                      </a:r>
                      <a:r>
                        <a:rPr lang="fr-FR" sz="1200" dirty="0" smtClean="0">
                          <a:solidFill>
                            <a:srgbClr val="006666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 - Jour 3</a:t>
                      </a:r>
                      <a:endParaRPr lang="fr-FR" sz="1200" dirty="0" smtClean="0">
                        <a:solidFill>
                          <a:srgbClr val="006666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68580" marR="60960" marT="68580" marB="6096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000000"/>
                          </a:solidFill>
                        </a:defRPr>
                      </a:pPr>
                      <a:r>
                        <a:rPr lang="pt-PT" sz="1200" dirty="0" smtClean="0">
                          <a:solidFill>
                            <a:srgbClr val="006666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6</a:t>
                      </a:r>
                      <a:endParaRPr lang="pt-PT" sz="1200" dirty="0" smtClean="0">
                        <a:solidFill>
                          <a:srgbClr val="006666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68580" marR="60960" marT="68580" marB="6096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000000"/>
                          </a:solidFill>
                        </a:defRPr>
                      </a:pPr>
                      <a:r>
                        <a:rPr lang="pt-PT" sz="1200" dirty="0">
                          <a:solidFill>
                            <a:srgbClr val="006666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Contacts</a:t>
                      </a:r>
                      <a:endParaRPr lang="pt-PT" sz="1200" dirty="0">
                        <a:solidFill>
                          <a:srgbClr val="006666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68580" marR="60960" marT="68580" marB="6096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000000"/>
                          </a:solidFill>
                        </a:defRPr>
                      </a:pPr>
                      <a:r>
                        <a:rPr lang="pt-PT" sz="1200" dirty="0">
                          <a:solidFill>
                            <a:srgbClr val="006666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10</a:t>
                      </a:r>
                      <a:endParaRPr lang="pt-PT" sz="1200" dirty="0">
                        <a:solidFill>
                          <a:srgbClr val="006666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68580" marR="60960" marT="68580" marB="6096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420">
                <a:tc>
                  <a:txBody>
                    <a:bodyPr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lang="en-US">
                          <a:solidFill>
                            <a:srgbClr val="000000"/>
                          </a:solidFill>
                        </a:defRPr>
                      </a:pPr>
                      <a:endParaRPr lang="pt-PT" sz="1200" dirty="0">
                        <a:solidFill>
                          <a:srgbClr val="006666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68580" marR="60960" marT="68580" marB="6096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000000"/>
                          </a:solidFill>
                        </a:defRPr>
                      </a:pPr>
                      <a:endParaRPr lang="pt-PT" sz="1200" dirty="0">
                        <a:solidFill>
                          <a:srgbClr val="006666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68580" marR="60960" marT="68580" marB="6096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000000"/>
                          </a:solidFill>
                        </a:defRPr>
                      </a:pPr>
                      <a:endParaRPr lang="pt-PT" sz="1200" dirty="0">
                        <a:solidFill>
                          <a:srgbClr val="006666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68580" marR="60960" marT="68580" marB="6096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000000"/>
                          </a:solidFill>
                        </a:defRPr>
                      </a:pPr>
                      <a:endParaRPr lang="pt-PT" sz="1200" dirty="0">
                        <a:solidFill>
                          <a:srgbClr val="006666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68580" marR="60960" marT="68580" marB="6096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Rectangle 5"/>
          <p:cNvSpPr/>
          <p:nvPr/>
        </p:nvSpPr>
        <p:spPr>
          <a:xfrm>
            <a:off x="5922645" y="4317365"/>
            <a:ext cx="969010" cy="84074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spcCol="215900" anchor="ctr"/>
          <a:p>
            <a:pPr algn="ctr">
              <a:defRPr lang="en-US">
                <a:solidFill>
                  <a:srgbClr val="FFFFFF"/>
                </a:solidFill>
              </a:defRPr>
            </a:pPr>
            <a:r>
              <a:rPr lang="pt-PT" sz="1400" dirty="0" smtClean="0">
                <a:solidFill>
                  <a:srgbClr val="006666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Arial Narrow" panose="020B0606020202030204" pitchFamily="34" charset="0"/>
              </a:rPr>
              <a:t>PLAN</a:t>
            </a:r>
            <a:endParaRPr lang="pt-PT" sz="1400" dirty="0" smtClean="0">
              <a:solidFill>
                <a:srgbClr val="006666"/>
              </a:solidFill>
              <a:latin typeface="Arial Narrow" panose="020B0606020202030204" pitchFamily="34" charset="0"/>
              <a:ea typeface="Century Gothic" panose="020B0502020202020204" pitchFamily="2" charset="0"/>
              <a:cs typeface="Arial Narrow" panose="020B0606020202030204" pitchFamily="34" charset="0"/>
            </a:endParaRPr>
          </a:p>
        </p:txBody>
      </p:sp>
      <p:sp>
        <p:nvSpPr>
          <p:cNvPr id="3" name="Right Arrow 6"/>
          <p:cNvSpPr/>
          <p:nvPr/>
        </p:nvSpPr>
        <p:spPr>
          <a:xfrm>
            <a:off x="6925310" y="4279265"/>
            <a:ext cx="445135" cy="89154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>
              <a:srgbClr val="000000">
                <a:alpha val="40000"/>
              </a:srgbClr>
            </a:outerShdw>
          </a:effectLst>
        </p:spPr>
        <p:txBody>
          <a:bodyPr vert="horz" wrap="square" lIns="91440" tIns="45720" rIns="91440" bIns="45720" numCol="1" spcCol="215900" anchor="ctr"/>
          <a:p>
            <a:pPr algn="ctr">
              <a:defRPr lang="en-US">
                <a:solidFill>
                  <a:srgbClr val="FFFFFF"/>
                </a:solidFill>
              </a:defRPr>
            </a:pPr>
            <a:endParaRPr lang="pt-PT">
              <a:solidFill>
                <a:srgbClr val="006666"/>
              </a:solidFill>
            </a:endParaRPr>
          </a:p>
        </p:txBody>
      </p:sp>
      <p:sp>
        <p:nvSpPr>
          <p:cNvPr id="25" name="Rectangle 7"/>
          <p:cNvSpPr/>
          <p:nvPr/>
        </p:nvSpPr>
        <p:spPr>
          <a:xfrm>
            <a:off x="7477760" y="3383280"/>
            <a:ext cx="1565910" cy="5753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>
              <a:srgbClr val="000000">
                <a:alpha val="40000"/>
              </a:srgbClr>
            </a:outerShdw>
          </a:effectLst>
        </p:spPr>
        <p:txBody>
          <a:bodyPr vert="horz" wrap="square" lIns="91440" tIns="45720" rIns="91440" bIns="45720" numCol="1" spcCol="215900" anchor="ctr"/>
          <a:p>
            <a:pPr algn="ctr">
              <a:defRPr lang="en-US">
                <a:solidFill>
                  <a:srgbClr val="FFFFFF"/>
                </a:solidFill>
              </a:defRPr>
            </a:pPr>
            <a:r>
              <a:rPr lang="fr-FR" sz="1200" i="1" dirty="0">
                <a:solidFill>
                  <a:srgbClr val="006666"/>
                </a:solidFill>
                <a:latin typeface="Arial Narrow" panose="020B0606020202030204" pitchFamily="34" charset="0"/>
              </a:rPr>
              <a:t>Axé sur la protection de l'environnement</a:t>
            </a:r>
            <a:endParaRPr lang="fr-FR" sz="1200" i="1" dirty="0">
              <a:solidFill>
                <a:srgbClr val="006666"/>
              </a:solidFill>
              <a:latin typeface="Arial Narrow" panose="020B0606020202030204" pitchFamily="34" charset="0"/>
            </a:endParaRPr>
          </a:p>
        </p:txBody>
      </p:sp>
      <p:sp>
        <p:nvSpPr>
          <p:cNvPr id="26" name="Rectangle 20"/>
          <p:cNvSpPr/>
          <p:nvPr/>
        </p:nvSpPr>
        <p:spPr>
          <a:xfrm>
            <a:off x="7474585" y="4036060"/>
            <a:ext cx="1565275" cy="57594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>
              <a:srgbClr val="000000">
                <a:alpha val="40000"/>
              </a:srgbClr>
            </a:outerShdw>
          </a:effectLst>
        </p:spPr>
        <p:txBody>
          <a:bodyPr vert="horz" wrap="square" lIns="91440" tIns="45720" rIns="91440" bIns="45720" numCol="1" spcCol="215900" anchor="ctr"/>
          <a:p>
            <a:pPr>
              <a:defRPr lang="en-US">
                <a:solidFill>
                  <a:srgbClr val="FFFFFF"/>
                </a:solidFill>
              </a:defRPr>
            </a:pPr>
            <a:r>
              <a:rPr lang="pt-PT" sz="1200" i="1" dirty="0" err="1">
                <a:solidFill>
                  <a:srgbClr val="006666"/>
                </a:solidFill>
                <a:latin typeface="Arial Narrow" panose="020B0606020202030204" pitchFamily="34" charset="0"/>
              </a:rPr>
              <a:t>Axé</a:t>
            </a:r>
            <a:r>
              <a:rPr lang="pt-PT" sz="1200" i="1" dirty="0">
                <a:solidFill>
                  <a:srgbClr val="006666"/>
                </a:solidFill>
                <a:latin typeface="Arial Narrow" panose="020B0606020202030204" pitchFamily="34" charset="0"/>
              </a:rPr>
              <a:t> </a:t>
            </a:r>
            <a:r>
              <a:rPr lang="pt-PT" sz="1200" i="1" dirty="0" err="1">
                <a:solidFill>
                  <a:srgbClr val="006666"/>
                </a:solidFill>
                <a:latin typeface="Arial Narrow" panose="020B0606020202030204" pitchFamily="34" charset="0"/>
              </a:rPr>
              <a:t>sur</a:t>
            </a:r>
            <a:r>
              <a:rPr lang="pt-PT" sz="1200" i="1" dirty="0">
                <a:solidFill>
                  <a:srgbClr val="006666"/>
                </a:solidFill>
                <a:latin typeface="Arial Narrow" panose="020B0606020202030204" pitchFamily="34" charset="0"/>
              </a:rPr>
              <a:t> </a:t>
            </a:r>
            <a:r>
              <a:rPr lang="pt-PT" sz="1200" i="1" dirty="0" err="1">
                <a:solidFill>
                  <a:srgbClr val="006666"/>
                </a:solidFill>
                <a:latin typeface="Arial Narrow" panose="020B0606020202030204" pitchFamily="34" charset="0"/>
              </a:rPr>
              <a:t>l'innovation</a:t>
            </a:r>
            <a:endParaRPr lang="pt-PT" sz="1200" i="1" dirty="0" err="1">
              <a:solidFill>
                <a:srgbClr val="006666"/>
              </a:solidFill>
              <a:latin typeface="Arial Narrow" panose="020B0606020202030204" pitchFamily="34" charset="0"/>
            </a:endParaRPr>
          </a:p>
        </p:txBody>
      </p:sp>
      <p:sp>
        <p:nvSpPr>
          <p:cNvPr id="27" name="Rectangle 22"/>
          <p:cNvSpPr/>
          <p:nvPr/>
        </p:nvSpPr>
        <p:spPr>
          <a:xfrm>
            <a:off x="7466965" y="4728210"/>
            <a:ext cx="1565910" cy="57594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>
              <a:srgbClr val="000000">
                <a:alpha val="40000"/>
              </a:srgbClr>
            </a:outerShdw>
          </a:effectLst>
        </p:spPr>
        <p:txBody>
          <a:bodyPr vert="horz" wrap="square" lIns="91440" tIns="45720" rIns="91440" bIns="45720" numCol="1" spcCol="215900" anchor="ctr"/>
          <a:p>
            <a:pPr>
              <a:defRPr lang="en-US">
                <a:solidFill>
                  <a:srgbClr val="FFFFFF"/>
                </a:solidFill>
              </a:defRPr>
            </a:pPr>
            <a:r>
              <a:rPr lang="pt-PT" sz="1200" i="1" dirty="0" err="1">
                <a:solidFill>
                  <a:srgbClr val="006666"/>
                </a:solidFill>
                <a:latin typeface="Arial Narrow" panose="020B0606020202030204" pitchFamily="34" charset="0"/>
              </a:rPr>
              <a:t>Réalistes</a:t>
            </a:r>
            <a:endParaRPr lang="pt-PT" sz="1200" i="1" dirty="0" err="1">
              <a:solidFill>
                <a:srgbClr val="006666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Rectangle 23"/>
          <p:cNvSpPr/>
          <p:nvPr/>
        </p:nvSpPr>
        <p:spPr>
          <a:xfrm>
            <a:off x="7466965" y="5393055"/>
            <a:ext cx="1565910" cy="5753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>
              <a:srgbClr val="000000">
                <a:alpha val="40000"/>
              </a:srgbClr>
            </a:outerShdw>
          </a:effectLst>
        </p:spPr>
        <p:txBody>
          <a:bodyPr vert="horz" wrap="square" lIns="91440" tIns="45720" rIns="91440" bIns="45720" numCol="1" spcCol="215900" anchor="ctr"/>
          <a:p>
            <a:pPr>
              <a:defRPr lang="en-US">
                <a:solidFill>
                  <a:srgbClr val="FFFFFF"/>
                </a:solidFill>
              </a:defRPr>
            </a:pPr>
            <a:r>
              <a:rPr lang="pt-PT" sz="1200" i="1" dirty="0" err="1">
                <a:solidFill>
                  <a:srgbClr val="006666"/>
                </a:solidFill>
                <a:latin typeface="Arial Narrow" panose="020B0606020202030204" pitchFamily="34" charset="0"/>
              </a:rPr>
              <a:t>Stratégique</a:t>
            </a:r>
            <a:endParaRPr lang="pt-PT" sz="1200" i="1" dirty="0" err="1">
              <a:solidFill>
                <a:srgbClr val="006666"/>
              </a:solidFill>
              <a:latin typeface="Arial Narrow" panose="020B0606020202030204" pitchFamily="34" charset="0"/>
            </a:endParaRPr>
          </a:p>
        </p:txBody>
      </p:sp>
      <p:sp>
        <p:nvSpPr>
          <p:cNvPr id="29" name="Rectangle 8"/>
          <p:cNvSpPr/>
          <p:nvPr/>
        </p:nvSpPr>
        <p:spPr>
          <a:xfrm>
            <a:off x="9285605" y="4279265"/>
            <a:ext cx="1188085" cy="82804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spcCol="215900" anchor="ctr"/>
          <a:p>
            <a:pPr algn="ctr">
              <a:defRPr lang="en-US">
                <a:solidFill>
                  <a:srgbClr val="FFFFFF"/>
                </a:solidFill>
              </a:defRPr>
            </a:pPr>
            <a:r>
              <a:rPr lang="en-GB" sz="1400" dirty="0" smtClean="0">
                <a:solidFill>
                  <a:srgbClr val="006666"/>
                </a:solidFill>
                <a:latin typeface="Arial Narrow" panose="020B0606020202030204" pitchFamily="34" charset="0"/>
                <a:cs typeface="Arial Narrow" panose="020B0606020202030204" pitchFamily="34" charset="0"/>
              </a:rPr>
              <a:t>Actions</a:t>
            </a:r>
            <a:endParaRPr lang="en-GB" sz="1400" dirty="0" smtClean="0">
              <a:solidFill>
                <a:srgbClr val="006666"/>
              </a:solidFill>
              <a:latin typeface="Arial Narrow" panose="020B0606020202030204" pitchFamily="34" charset="0"/>
              <a:cs typeface="Arial Narrow" panose="020B0606020202030204" pitchFamily="34" charset="0"/>
            </a:endParaRPr>
          </a:p>
        </p:txBody>
      </p:sp>
      <p:sp>
        <p:nvSpPr>
          <p:cNvPr id="30" name="Right Arrow 24"/>
          <p:cNvSpPr/>
          <p:nvPr/>
        </p:nvSpPr>
        <p:spPr>
          <a:xfrm>
            <a:off x="9057640" y="4234815"/>
            <a:ext cx="445770" cy="8890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>
              <a:srgbClr val="000000">
                <a:alpha val="40000"/>
              </a:srgbClr>
            </a:outerShdw>
          </a:effectLst>
        </p:spPr>
        <p:txBody>
          <a:bodyPr vert="horz" wrap="square" lIns="91440" tIns="45720" rIns="91440" bIns="45720" numCol="1" spcCol="215900" anchor="ctr"/>
          <a:p>
            <a:pPr algn="ctr">
              <a:defRPr lang="en-US">
                <a:solidFill>
                  <a:srgbClr val="FFFFFF"/>
                </a:solidFill>
              </a:defRPr>
            </a:pPr>
            <a:endParaRPr lang="pt-PT">
              <a:solidFill>
                <a:srgbClr val="006666"/>
              </a:solidFill>
            </a:endParaRPr>
          </a:p>
        </p:txBody>
      </p:sp>
      <p:sp>
        <p:nvSpPr>
          <p:cNvPr id="31" name="Rectangle 25"/>
          <p:cNvSpPr/>
          <p:nvPr/>
        </p:nvSpPr>
        <p:spPr>
          <a:xfrm>
            <a:off x="10984230" y="4285615"/>
            <a:ext cx="1188085" cy="8255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spcCol="215900" anchor="ctr"/>
          <a:p>
            <a:pPr algn="r">
              <a:defRPr lang="en-US">
                <a:solidFill>
                  <a:srgbClr val="FFFFFF"/>
                </a:solidFill>
              </a:defRPr>
            </a:pPr>
            <a:r>
              <a:rPr lang="en-GB" sz="1400" dirty="0" err="1" smtClean="0">
                <a:solidFill>
                  <a:srgbClr val="006666"/>
                </a:solidFill>
                <a:latin typeface="Arial Narrow" panose="020B0606020202030204" pitchFamily="34" charset="0"/>
                <a:cs typeface="Arial Narrow" panose="020B0606020202030204" pitchFamily="34" charset="0"/>
              </a:rPr>
              <a:t>Résultats</a:t>
            </a:r>
            <a:endParaRPr lang="en-GB" sz="1400" dirty="0" err="1" smtClean="0">
              <a:solidFill>
                <a:srgbClr val="006666"/>
              </a:solidFill>
              <a:latin typeface="Arial Narrow" panose="020B0606020202030204" pitchFamily="34" charset="0"/>
              <a:cs typeface="Arial Narrow" panose="020B0606020202030204" pitchFamily="34" charset="0"/>
            </a:endParaRPr>
          </a:p>
        </p:txBody>
      </p:sp>
      <p:sp>
        <p:nvSpPr>
          <p:cNvPr id="32" name="Right Arrow 26"/>
          <p:cNvSpPr/>
          <p:nvPr/>
        </p:nvSpPr>
        <p:spPr>
          <a:xfrm>
            <a:off x="10479405" y="4253865"/>
            <a:ext cx="445770" cy="89154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>
              <a:srgbClr val="000000">
                <a:alpha val="40000"/>
              </a:srgbClr>
            </a:outerShdw>
          </a:effectLst>
        </p:spPr>
        <p:txBody>
          <a:bodyPr vert="horz" wrap="square" lIns="91440" tIns="45720" rIns="91440" bIns="45720" numCol="1" spcCol="215900" anchor="ctr"/>
          <a:p>
            <a:pPr algn="ctr">
              <a:defRPr lang="en-US">
                <a:solidFill>
                  <a:srgbClr val="FFFFFF"/>
                </a:solidFill>
              </a:defRPr>
            </a:pPr>
            <a:endParaRPr lang="pt-PT">
              <a:solidFill>
                <a:srgbClr val="006666"/>
              </a:solidFill>
            </a:endParaRPr>
          </a:p>
        </p:txBody>
      </p:sp>
      <p:sp>
        <p:nvSpPr>
          <p:cNvPr id="33" name="Rectangle 10"/>
          <p:cNvSpPr/>
          <p:nvPr/>
        </p:nvSpPr>
        <p:spPr>
          <a:xfrm>
            <a:off x="9678035" y="5227955"/>
            <a:ext cx="255905" cy="143065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spcCol="215900" anchor="ctr"/>
          <a:p>
            <a:pPr algn="ctr">
              <a:defRPr lang="en-US">
                <a:solidFill>
                  <a:srgbClr val="FFFFFF"/>
                </a:solidFill>
              </a:defRPr>
            </a:pPr>
            <a:endParaRPr lang="pt-PT"/>
          </a:p>
        </p:txBody>
      </p:sp>
      <p:sp>
        <p:nvSpPr>
          <p:cNvPr id="34" name="Right Arrow 30"/>
          <p:cNvSpPr/>
          <p:nvPr/>
        </p:nvSpPr>
        <p:spPr>
          <a:xfrm rot="16200000">
            <a:off x="5665470" y="5648960"/>
            <a:ext cx="1405255" cy="499745"/>
          </a:xfrm>
          <a:prstGeom prst="rightArrow">
            <a:avLst>
              <a:gd name="adj1" fmla="val 50000"/>
              <a:gd name="adj2" fmla="val 50024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spcCol="215900" anchor="ctr"/>
          <a:p>
            <a:pPr algn="ctr">
              <a:defRPr lang="en-US">
                <a:solidFill>
                  <a:srgbClr val="FFFFFF"/>
                </a:solidFill>
              </a:defRPr>
            </a:pPr>
            <a:endParaRPr lang="pt-PT"/>
          </a:p>
        </p:txBody>
      </p:sp>
      <p:sp>
        <p:nvSpPr>
          <p:cNvPr id="35" name="Rectangle 11"/>
          <p:cNvSpPr/>
          <p:nvPr/>
        </p:nvSpPr>
        <p:spPr>
          <a:xfrm>
            <a:off x="6232525" y="6218555"/>
            <a:ext cx="3684905" cy="4483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spcCol="215900" anchor="ctr"/>
          <a:p>
            <a:pPr algn="ctr">
              <a:defRPr lang="en-US">
                <a:solidFill>
                  <a:srgbClr val="FFFFFF"/>
                </a:solidFill>
              </a:defRPr>
            </a:pPr>
            <a:r>
              <a:rPr lang="pt-PT" sz="1400" dirty="0" smtClean="0">
                <a:solidFill>
                  <a:srgbClr val="006666"/>
                </a:solidFill>
                <a:latin typeface="Arial Narrow" panose="020B0606020202030204" pitchFamily="34" charset="0"/>
              </a:rPr>
              <a:t>Reévaluation</a:t>
            </a:r>
            <a:endParaRPr lang="pt-PT" sz="1400" dirty="0" smtClean="0">
              <a:solidFill>
                <a:srgbClr val="006666"/>
              </a:solidFill>
              <a:latin typeface="Arial Narrow" panose="020B0606020202030204" pitchFamily="34" charset="0"/>
            </a:endParaRPr>
          </a:p>
        </p:txBody>
      </p:sp>
      <p:pic>
        <p:nvPicPr>
          <p:cNvPr id="14" name="Imagem 13" descr="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810" y="6108700"/>
            <a:ext cx="3359150" cy="737235"/>
          </a:xfrm>
          <a:prstGeom prst="rect">
            <a:avLst/>
          </a:prstGeom>
        </p:spPr>
      </p:pic>
      <p:pic>
        <p:nvPicPr>
          <p:cNvPr id="12" name="Imagem 11" descr="logo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76690" y="66040"/>
            <a:ext cx="3092450" cy="7245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cap_vert_valle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45820" y="2333625"/>
            <a:ext cx="3944620" cy="3176905"/>
          </a:xfrm>
          <a:prstGeom prst="rect">
            <a:avLst/>
          </a:prstGeom>
        </p:spPr>
      </p:pic>
      <p:sp>
        <p:nvSpPr>
          <p:cNvPr id="6" name="Anel 5"/>
          <p:cNvSpPr/>
          <p:nvPr/>
        </p:nvSpPr>
        <p:spPr>
          <a:xfrm>
            <a:off x="0" y="986155"/>
            <a:ext cx="6242050" cy="5871845"/>
          </a:xfrm>
          <a:prstGeom prst="donu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pt-PT" altLang="en-US" sz="1200">
              <a:solidFill>
                <a:schemeClr val="tx1"/>
              </a:solidFill>
            </a:endParaRPr>
          </a:p>
        </p:txBody>
      </p:sp>
      <p:sp>
        <p:nvSpPr>
          <p:cNvPr id="17" name="Triângulo Retângulo 16"/>
          <p:cNvSpPr/>
          <p:nvPr/>
        </p:nvSpPr>
        <p:spPr>
          <a:xfrm flipH="1">
            <a:off x="3848735" y="0"/>
            <a:ext cx="8336915" cy="3458845"/>
          </a:xfrm>
          <a:prstGeom prst="rtTriangl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p>
            <a:endParaRPr lang="pt-PT" altLang="en-US"/>
          </a:p>
        </p:txBody>
      </p:sp>
      <p:sp>
        <p:nvSpPr>
          <p:cNvPr id="20" name="Retângulo Arredondado 19"/>
          <p:cNvSpPr/>
          <p:nvPr/>
        </p:nvSpPr>
        <p:spPr>
          <a:xfrm>
            <a:off x="7514590" y="1811020"/>
            <a:ext cx="1210310" cy="1120775"/>
          </a:xfrm>
          <a:prstGeom prst="roundRect">
            <a:avLst/>
          </a:prstGeom>
          <a:solidFill>
            <a:schemeClr val="tx1"/>
          </a:solidFill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p>
            <a:endParaRPr lang="pt-PT" altLang="en-US"/>
          </a:p>
        </p:txBody>
      </p:sp>
      <p:sp>
        <p:nvSpPr>
          <p:cNvPr id="23" name="CaixaDeTexto 22"/>
          <p:cNvSpPr txBox="1"/>
          <p:nvPr/>
        </p:nvSpPr>
        <p:spPr>
          <a:xfrm>
            <a:off x="9337675" y="890905"/>
            <a:ext cx="259461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000" i="1" dirty="0">
                <a:solidFill>
                  <a:srgbClr val="006666"/>
                </a:solidFill>
              </a:rPr>
              <a:t>PROGRAMME </a:t>
            </a:r>
            <a:r>
              <a:rPr lang="pt-PT" sz="2000" i="1" dirty="0" smtClean="0">
                <a:solidFill>
                  <a:srgbClr val="006666"/>
                </a:solidFill>
              </a:rPr>
              <a:t>D'ÉVÈNEMENT</a:t>
            </a:r>
            <a:endParaRPr lang="pt-PT" sz="2000" i="1" dirty="0" smtClean="0">
              <a:solidFill>
                <a:srgbClr val="006666"/>
              </a:solidFill>
            </a:endParaRPr>
          </a:p>
        </p:txBody>
      </p:sp>
      <p:sp>
        <p:nvSpPr>
          <p:cNvPr id="9" name="CaixaDeTexto 67"/>
          <p:cNvSpPr/>
          <p:nvPr/>
        </p:nvSpPr>
        <p:spPr>
          <a:xfrm>
            <a:off x="9226550" y="1651635"/>
            <a:ext cx="2548890" cy="162814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p>
            <a:pPr algn="ctr">
              <a:defRPr lang="en-US"/>
            </a:pPr>
            <a:r>
              <a:rPr lang="pt-PT" sz="2000" dirty="0" smtClean="0">
                <a:solidFill>
                  <a:srgbClr val="006666"/>
                </a:solidFill>
              </a:rPr>
              <a:t>07- 09 JUIN</a:t>
            </a:r>
            <a:endParaRPr lang="pt-PT" sz="2000" dirty="0" smtClean="0">
              <a:solidFill>
                <a:srgbClr val="006666"/>
              </a:solidFill>
            </a:endParaRPr>
          </a:p>
          <a:p>
            <a:pPr algn="ctr">
              <a:defRPr lang="en-US"/>
            </a:pPr>
            <a:r>
              <a:rPr lang="pt-PT" sz="2000" dirty="0" smtClean="0">
                <a:solidFill>
                  <a:srgbClr val="006666"/>
                </a:solidFill>
              </a:rPr>
              <a:t>________■________</a:t>
            </a:r>
            <a:endParaRPr lang="pt-PT" sz="2000" dirty="0" smtClean="0">
              <a:solidFill>
                <a:srgbClr val="006666"/>
              </a:solidFill>
            </a:endParaRPr>
          </a:p>
          <a:p>
            <a:pPr algn="ctr">
              <a:defRPr lang="en-US"/>
            </a:pPr>
            <a:r>
              <a:rPr lang="pt-PT" sz="3200" b="1" dirty="0" smtClean="0">
                <a:gradFill>
                  <a:gsLst>
                    <a:gs pos="0">
                      <a:srgbClr val="14CD68"/>
                    </a:gs>
                    <a:gs pos="100000">
                      <a:srgbClr val="035C7D"/>
                    </a:gs>
                  </a:gsLst>
                  <a:lin scaled="0"/>
                </a:gradFill>
              </a:rPr>
              <a:t>2021</a:t>
            </a:r>
            <a:endParaRPr lang="pt-PT" sz="3200" b="1" dirty="0">
              <a:gradFill>
                <a:gsLst>
                  <a:gs pos="0">
                    <a:srgbClr val="14CD68"/>
                  </a:gs>
                  <a:gs pos="100000">
                    <a:srgbClr val="035C7D"/>
                  </a:gs>
                </a:gsLst>
                <a:lin scaled="0"/>
              </a:gradFill>
            </a:endParaRPr>
          </a:p>
          <a:p>
            <a:pPr algn="ctr">
              <a:defRPr lang="en-US"/>
            </a:pPr>
            <a:r>
              <a:rPr lang="pt-PT" sz="2000" b="1" dirty="0" smtClean="0">
                <a:solidFill>
                  <a:srgbClr val="006666"/>
                </a:solidFill>
              </a:rPr>
              <a:t>PRAIA</a:t>
            </a:r>
            <a:endParaRPr lang="pt-PT" sz="2000" b="1" dirty="0" smtClean="0">
              <a:solidFill>
                <a:srgbClr val="006666"/>
              </a:solidFill>
            </a:endParaRPr>
          </a:p>
          <a:p>
            <a:pPr algn="ctr">
              <a:defRPr lang="en-US"/>
            </a:pPr>
            <a:r>
              <a:rPr lang="pt-PT" sz="2000" b="1" dirty="0" smtClean="0">
                <a:solidFill>
                  <a:srgbClr val="006666"/>
                </a:solidFill>
              </a:rPr>
              <a:t>CAP VERT</a:t>
            </a:r>
            <a:endParaRPr lang="pt-PT" sz="2000" b="1" dirty="0" smtClean="0">
              <a:solidFill>
                <a:srgbClr val="006666"/>
              </a:solidFill>
            </a:endParaRPr>
          </a:p>
        </p:txBody>
      </p:sp>
      <p:pic>
        <p:nvPicPr>
          <p:cNvPr id="14" name="Imagem 13" descr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" y="6120765"/>
            <a:ext cx="3359150" cy="737235"/>
          </a:xfrm>
          <a:prstGeom prst="rect">
            <a:avLst/>
          </a:prstGeom>
        </p:spPr>
      </p:pic>
      <p:pic>
        <p:nvPicPr>
          <p:cNvPr id="28" name="Imagem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760" y="2030095"/>
            <a:ext cx="1024255" cy="849630"/>
          </a:xfrm>
          <a:prstGeom prst="rect">
            <a:avLst/>
          </a:prstGeom>
        </p:spPr>
      </p:pic>
      <p:sp>
        <p:nvSpPr>
          <p:cNvPr id="18" name="Caixa de Texto 17"/>
          <p:cNvSpPr txBox="1"/>
          <p:nvPr/>
        </p:nvSpPr>
        <p:spPr>
          <a:xfrm>
            <a:off x="4330065" y="3175000"/>
            <a:ext cx="235394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pt-PT" altLang="en-US" sz="1200">
                <a:solidFill>
                  <a:srgbClr val="006666"/>
                </a:solidFill>
              </a:rPr>
              <a:t>www.basaltconference.com</a:t>
            </a:r>
            <a:endParaRPr lang="pt-PT" altLang="en-US" sz="1200">
              <a:solidFill>
                <a:srgbClr val="006666"/>
              </a:solidFill>
            </a:endParaRPr>
          </a:p>
        </p:txBody>
      </p:sp>
      <p:sp>
        <p:nvSpPr>
          <p:cNvPr id="19" name="Anel 18"/>
          <p:cNvSpPr/>
          <p:nvPr/>
        </p:nvSpPr>
        <p:spPr>
          <a:xfrm>
            <a:off x="7071360" y="1370330"/>
            <a:ext cx="2091690" cy="2088515"/>
          </a:xfrm>
          <a:prstGeom prst="donu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pt-PT" altLang="en-US" sz="1200">
              <a:solidFill>
                <a:schemeClr val="tx1"/>
              </a:solidFill>
            </a:endParaRPr>
          </a:p>
        </p:txBody>
      </p:sp>
      <p:pic>
        <p:nvPicPr>
          <p:cNvPr id="16" name="Imagem 15" descr="fundo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3030" y="4412615"/>
            <a:ext cx="3819525" cy="1285875"/>
          </a:xfrm>
          <a:prstGeom prst="rect">
            <a:avLst/>
          </a:prstGeom>
        </p:spPr>
      </p:pic>
      <p:sp>
        <p:nvSpPr>
          <p:cNvPr id="15" name="Anel 14"/>
          <p:cNvSpPr/>
          <p:nvPr/>
        </p:nvSpPr>
        <p:spPr>
          <a:xfrm>
            <a:off x="8563610" y="4347210"/>
            <a:ext cx="3338830" cy="1427480"/>
          </a:xfrm>
          <a:prstGeom prst="donu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pt-PT" altLang="en-US" sz="1200">
              <a:solidFill>
                <a:schemeClr val="tx1"/>
              </a:solidFill>
            </a:endParaRPr>
          </a:p>
        </p:txBody>
      </p:sp>
      <p:sp>
        <p:nvSpPr>
          <p:cNvPr id="13" name="Rectângulo 12"/>
          <p:cNvSpPr/>
          <p:nvPr/>
        </p:nvSpPr>
        <p:spPr>
          <a:xfrm>
            <a:off x="7669530" y="4233545"/>
            <a:ext cx="1223010" cy="1475105"/>
          </a:xfrm>
          <a:prstGeom prst="rect">
            <a:avLst/>
          </a:prstGeom>
          <a:solidFill>
            <a:schemeClr val="tx1"/>
          </a:solidFill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p>
            <a:endParaRPr lang="pt-PT" altLang="en-US"/>
          </a:p>
        </p:txBody>
      </p:sp>
      <p:sp>
        <p:nvSpPr>
          <p:cNvPr id="10" name="Rectângulo 9"/>
          <p:cNvSpPr/>
          <p:nvPr/>
        </p:nvSpPr>
        <p:spPr>
          <a:xfrm>
            <a:off x="3185795" y="5429250"/>
            <a:ext cx="1114425" cy="238125"/>
          </a:xfrm>
          <a:prstGeom prst="rect">
            <a:avLst/>
          </a:prstGeom>
          <a:solidFill>
            <a:schemeClr val="tx1"/>
          </a:solidFill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p>
            <a:endParaRPr lang="pt-PT" altLang="en-US"/>
          </a:p>
        </p:txBody>
      </p:sp>
      <p:sp>
        <p:nvSpPr>
          <p:cNvPr id="11" name="Rectângulo 10"/>
          <p:cNvSpPr/>
          <p:nvPr/>
        </p:nvSpPr>
        <p:spPr>
          <a:xfrm>
            <a:off x="8658860" y="5480050"/>
            <a:ext cx="3112135" cy="238125"/>
          </a:xfrm>
          <a:prstGeom prst="rect">
            <a:avLst/>
          </a:prstGeom>
          <a:solidFill>
            <a:schemeClr val="tx1"/>
          </a:solidFill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p>
            <a:endParaRPr lang="pt-PT" altLang="en-US"/>
          </a:p>
        </p:txBody>
      </p:sp>
      <p:sp>
        <p:nvSpPr>
          <p:cNvPr id="12" name="Rectângulo 11"/>
          <p:cNvSpPr/>
          <p:nvPr/>
        </p:nvSpPr>
        <p:spPr>
          <a:xfrm>
            <a:off x="8729345" y="4362450"/>
            <a:ext cx="981075" cy="333375"/>
          </a:xfrm>
          <a:prstGeom prst="rect">
            <a:avLst/>
          </a:prstGeom>
          <a:solidFill>
            <a:schemeClr val="tx1"/>
          </a:solidFill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p>
            <a:endParaRPr lang="pt-PT" altLang="en-US"/>
          </a:p>
        </p:txBody>
      </p:sp>
      <p:pic>
        <p:nvPicPr>
          <p:cNvPr id="21" name="Imagem 20" descr="logo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76690" y="66040"/>
            <a:ext cx="3092450" cy="724535"/>
          </a:xfrm>
          <a:prstGeom prst="rect">
            <a:avLst/>
          </a:prstGeom>
        </p:spPr>
      </p:pic>
      <p:sp>
        <p:nvSpPr>
          <p:cNvPr id="24" name="CaixaDeTexto 3"/>
          <p:cNvSpPr/>
          <p:nvPr/>
        </p:nvSpPr>
        <p:spPr>
          <a:xfrm>
            <a:off x="115570" y="213360"/>
            <a:ext cx="7322820" cy="222694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p>
            <a:pPr algn="just">
              <a:lnSpc>
                <a:spcPts val="1200"/>
              </a:lnSpc>
              <a:defRPr lang="en-US"/>
            </a:pPr>
            <a:r>
              <a:rPr lang="pt-PT" b="1" i="1" dirty="0" smtClean="0">
                <a:solidFill>
                  <a:srgbClr val="006666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Times New Roman" panose="02020603050405020304" pitchFamily="1" charset="0"/>
              </a:rPr>
              <a:t>PREAMBULE</a:t>
            </a:r>
            <a:endParaRPr lang="pt-PT" b="1" i="1" dirty="0">
              <a:solidFill>
                <a:srgbClr val="006666"/>
              </a:solidFill>
              <a:latin typeface="Arial Narrow" panose="020B0606020202030204" pitchFamily="34" charset="0"/>
              <a:ea typeface="Century Gothic" panose="020B0502020202020204" pitchFamily="2" charset="0"/>
              <a:cs typeface="Times New Roman" panose="02020603050405020304" pitchFamily="1" charset="0"/>
            </a:endParaRPr>
          </a:p>
          <a:p>
            <a:pPr algn="just">
              <a:lnSpc>
                <a:spcPts val="400"/>
              </a:lnSpc>
              <a:defRPr lang="en-US"/>
            </a:pPr>
            <a:endParaRPr lang="pt-PT" sz="1200" dirty="0">
              <a:solidFill>
                <a:schemeClr val="bg1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  <a:p>
            <a:pPr algn="just">
              <a:lnSpc>
                <a:spcPts val="600"/>
              </a:lnSpc>
              <a:defRPr lang="en-US"/>
            </a:pPr>
            <a:endParaRPr lang="pt-PT" sz="1200" dirty="0" smtClean="0">
              <a:solidFill>
                <a:schemeClr val="bg1"/>
              </a:solidFill>
              <a:latin typeface="Arial Narrow" panose="020B0606020202030204" pitchFamily="34" charset="0"/>
              <a:ea typeface="Century Gothic" panose="020B0502020202020204" pitchFamily="2" charset="0"/>
              <a:cs typeface="Arial" panose="020B0604020202020204" pitchFamily="34" charset="0"/>
            </a:endParaRPr>
          </a:p>
          <a:p>
            <a:pPr algn="just">
              <a:lnSpc>
                <a:spcPct val="85000"/>
              </a:lnSpc>
              <a:defRPr lang="en-US"/>
            </a:pPr>
            <a:r>
              <a:rPr lang="fr-FR" sz="12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Le </a:t>
            </a:r>
            <a:r>
              <a:rPr lang="fr-FR" sz="1200" dirty="0">
                <a:solidFill>
                  <a:schemeClr val="bg1"/>
                </a:solidFill>
                <a:latin typeface="Arial Narrow" panose="020B0606020202030204" pitchFamily="34" charset="0"/>
              </a:rPr>
              <a:t>Cap-Vert accueillera un événement international sur le thème «</a:t>
            </a:r>
            <a:r>
              <a:rPr lang="fr-FR" sz="1200" i="1" dirty="0">
                <a:solidFill>
                  <a:schemeClr val="bg1"/>
                </a:solidFill>
                <a:latin typeface="Arial Narrow" panose="020B0606020202030204" pitchFamily="34" charset="0"/>
              </a:rPr>
              <a:t>APPLICATION DE LA POUDRE DE </a:t>
            </a:r>
            <a:r>
              <a:rPr lang="fr-FR" sz="1200" i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BASALTE </a:t>
            </a:r>
            <a:r>
              <a:rPr lang="fr-FR" sz="1200" i="1" dirty="0">
                <a:solidFill>
                  <a:schemeClr val="bg1"/>
                </a:solidFill>
                <a:latin typeface="Arial Narrow" panose="020B0606020202030204" pitchFamily="34" charset="0"/>
              </a:rPr>
              <a:t>EN AGRICULTURE ET DES FIBRES DE </a:t>
            </a:r>
            <a:r>
              <a:rPr lang="fr-FR" sz="1200" i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BASALTE </a:t>
            </a:r>
            <a:r>
              <a:rPr lang="fr-FR" sz="1200" i="1" dirty="0">
                <a:solidFill>
                  <a:schemeClr val="bg1"/>
                </a:solidFill>
                <a:latin typeface="Arial Narrow" panose="020B0606020202030204" pitchFamily="34" charset="0"/>
              </a:rPr>
              <a:t>DANS L'INDUSTRIE</a:t>
            </a:r>
            <a:r>
              <a:rPr lang="fr-FR" sz="1200" dirty="0">
                <a:solidFill>
                  <a:schemeClr val="bg1"/>
                </a:solidFill>
                <a:latin typeface="Arial Narrow" panose="020B0606020202030204" pitchFamily="34" charset="0"/>
              </a:rPr>
              <a:t> - Ses avantages en tant qu'engrais et renforcement des matériaux composites ». L'événement aura lieu du </a:t>
            </a:r>
            <a:r>
              <a:rPr lang="pt-PT" altLang="fr-FR" sz="1200" dirty="0">
                <a:solidFill>
                  <a:schemeClr val="bg1"/>
                </a:solidFill>
                <a:latin typeface="Arial Narrow" panose="020B0606020202030204" pitchFamily="34" charset="0"/>
              </a:rPr>
              <a:t>07</a:t>
            </a:r>
            <a:r>
              <a:rPr lang="fr-FR" sz="1200" dirty="0">
                <a:solidFill>
                  <a:schemeClr val="bg1"/>
                </a:solidFill>
                <a:latin typeface="Arial Narrow" panose="020B0606020202030204" pitchFamily="34" charset="0"/>
              </a:rPr>
              <a:t> au </a:t>
            </a:r>
            <a:r>
              <a:rPr lang="pt-PT" altLang="fr-FR" sz="12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09</a:t>
            </a:r>
            <a:r>
              <a:rPr lang="fr-FR" sz="12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pt-PT" altLang="fr-FR" sz="1200" dirty="0">
                <a:solidFill>
                  <a:schemeClr val="bg1"/>
                </a:solidFill>
                <a:latin typeface="Arial Narrow" panose="020B0606020202030204" pitchFamily="34" charset="0"/>
              </a:rPr>
              <a:t>Juin</a:t>
            </a:r>
            <a:r>
              <a:rPr lang="fr-FR" sz="1200" dirty="0">
                <a:solidFill>
                  <a:schemeClr val="bg1"/>
                </a:solidFill>
                <a:latin typeface="Arial Narrow" panose="020B0606020202030204" pitchFamily="34" charset="0"/>
              </a:rPr>
              <a:t> 202</a:t>
            </a:r>
            <a:r>
              <a:rPr lang="pt-PT" altLang="fr-FR" sz="1200" dirty="0">
                <a:solidFill>
                  <a:schemeClr val="bg1"/>
                </a:solidFill>
                <a:latin typeface="Arial Narrow" panose="020B0606020202030204" pitchFamily="34" charset="0"/>
              </a:rPr>
              <a:t>1</a:t>
            </a:r>
            <a:r>
              <a:rPr lang="fr-FR" sz="1200" dirty="0">
                <a:solidFill>
                  <a:schemeClr val="bg1"/>
                </a:solidFill>
                <a:latin typeface="Arial Narrow" panose="020B0606020202030204" pitchFamily="34" charset="0"/>
              </a:rPr>
              <a:t>, à la Noble Hall de l'Assemblée Nationale du Cap-Vert, </a:t>
            </a:r>
            <a:r>
              <a:rPr lang="fr-FR" sz="12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Praia</a:t>
            </a:r>
            <a:endParaRPr lang="fr-FR" sz="1200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just">
              <a:lnSpc>
                <a:spcPct val="85000"/>
              </a:lnSpc>
            </a:pPr>
            <a:endParaRPr lang="pt-PT" sz="12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just">
              <a:lnSpc>
                <a:spcPct val="85000"/>
              </a:lnSpc>
            </a:pPr>
            <a:r>
              <a:rPr lang="fr-FR" sz="1200" dirty="0">
                <a:solidFill>
                  <a:schemeClr val="bg1"/>
                </a:solidFill>
                <a:latin typeface="Arial Narrow" panose="020B0606020202030204" pitchFamily="34" charset="0"/>
              </a:rPr>
              <a:t>La Conférence Internationale se concentre sur l'application de la poudre de basalte dans l'agriculture et de la fibre de basalte dans l'industrie, d'une durée de trois jours, du </a:t>
            </a:r>
            <a:r>
              <a:rPr lang="pt-PT" altLang="fr-FR" sz="1200" dirty="0">
                <a:solidFill>
                  <a:schemeClr val="bg1"/>
                </a:solidFill>
                <a:latin typeface="Arial Narrow" panose="020B0606020202030204" pitchFamily="34" charset="0"/>
              </a:rPr>
              <a:t>07</a:t>
            </a:r>
            <a:r>
              <a:rPr lang="fr-FR" sz="1200" dirty="0">
                <a:solidFill>
                  <a:schemeClr val="bg1"/>
                </a:solidFill>
                <a:latin typeface="Arial Narrow" panose="020B0606020202030204" pitchFamily="34" charset="0"/>
              </a:rPr>
              <a:t> au </a:t>
            </a:r>
            <a:r>
              <a:rPr lang="pt-PT" altLang="fr-FR" sz="1200" dirty="0">
                <a:solidFill>
                  <a:schemeClr val="bg1"/>
                </a:solidFill>
                <a:latin typeface="Arial Narrow" panose="020B0606020202030204" pitchFamily="34" charset="0"/>
              </a:rPr>
              <a:t>09</a:t>
            </a:r>
            <a:r>
              <a:rPr lang="fr-FR" sz="1200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pt-PT" altLang="fr-FR" sz="1200" dirty="0">
                <a:solidFill>
                  <a:schemeClr val="bg1"/>
                </a:solidFill>
                <a:latin typeface="Arial Narrow" panose="020B0606020202030204" pitchFamily="34" charset="0"/>
              </a:rPr>
              <a:t>Juin</a:t>
            </a:r>
            <a:r>
              <a:rPr lang="fr-FR" sz="1200" dirty="0">
                <a:solidFill>
                  <a:schemeClr val="bg1"/>
                </a:solidFill>
                <a:latin typeface="Arial Narrow" panose="020B0606020202030204" pitchFamily="34" charset="0"/>
              </a:rPr>
              <a:t> 202</a:t>
            </a:r>
            <a:r>
              <a:rPr lang="pt-PT" altLang="fr-FR" sz="1200" dirty="0">
                <a:solidFill>
                  <a:schemeClr val="bg1"/>
                </a:solidFill>
                <a:latin typeface="Arial Narrow" panose="020B0606020202030204" pitchFamily="34" charset="0"/>
              </a:rPr>
              <a:t>1</a:t>
            </a:r>
            <a:r>
              <a:rPr lang="fr-FR" sz="1200" dirty="0">
                <a:solidFill>
                  <a:schemeClr val="bg1"/>
                </a:solidFill>
                <a:latin typeface="Arial Narrow" panose="020B0606020202030204" pitchFamily="34" charset="0"/>
              </a:rPr>
              <a:t>.</a:t>
            </a:r>
            <a:endParaRPr lang="fr-FR" sz="12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just">
              <a:lnSpc>
                <a:spcPct val="85000"/>
              </a:lnSpc>
            </a:pPr>
            <a:endParaRPr lang="fr-FR" sz="12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just">
              <a:lnSpc>
                <a:spcPct val="85000"/>
              </a:lnSpc>
            </a:pPr>
            <a:r>
              <a:rPr lang="fr-FR" sz="1200" dirty="0">
                <a:solidFill>
                  <a:schemeClr val="bg1"/>
                </a:solidFill>
                <a:latin typeface="Arial Narrow" panose="020B0606020202030204" pitchFamily="34" charset="0"/>
              </a:rPr>
              <a:t>En parallèle, aura lieu </a:t>
            </a:r>
            <a:r>
              <a:rPr lang="pt-PT" altLang="fr-FR" sz="1200" dirty="0">
                <a:solidFill>
                  <a:schemeClr val="bg1"/>
                </a:solidFill>
                <a:latin typeface="Arial Narrow" panose="020B0606020202030204" pitchFamily="34" charset="0"/>
              </a:rPr>
              <a:t>un</a:t>
            </a:r>
            <a:r>
              <a:rPr lang="fr-FR" sz="1200" dirty="0">
                <a:solidFill>
                  <a:schemeClr val="bg1"/>
                </a:solidFill>
                <a:latin typeface="Arial Narrow" panose="020B0606020202030204" pitchFamily="34" charset="0"/>
              </a:rPr>
              <a:t> Forum des Entreprises</a:t>
            </a:r>
            <a:r>
              <a:rPr lang="pt-PT" altLang="fr-FR" sz="1200" dirty="0">
                <a:solidFill>
                  <a:schemeClr val="bg1"/>
                </a:solidFill>
                <a:latin typeface="Arial Narrow" panose="020B0606020202030204" pitchFamily="34" charset="0"/>
              </a:rPr>
              <a:t>, intitué</a:t>
            </a:r>
            <a:r>
              <a:rPr lang="pt-PT" altLang="fr-FR" sz="1200" i="1" dirty="0">
                <a:solidFill>
                  <a:schemeClr val="bg1"/>
                </a:solidFill>
                <a:latin typeface="Arial Narrow" panose="020B0606020202030204" pitchFamily="34" charset="0"/>
              </a:rPr>
              <a:t> ATLANTIC BUSINESS FORUM</a:t>
            </a:r>
            <a:r>
              <a:rPr lang="pt-PT" altLang="fr-FR" sz="1200" dirty="0">
                <a:solidFill>
                  <a:schemeClr val="bg1"/>
                </a:solidFill>
                <a:latin typeface="Arial Narrow" panose="020B0606020202030204" pitchFamily="34" charset="0"/>
              </a:rPr>
              <a:t>,</a:t>
            </a:r>
            <a:r>
              <a:rPr lang="fr-FR" sz="1200" dirty="0">
                <a:solidFill>
                  <a:schemeClr val="bg1"/>
                </a:solidFill>
                <a:latin typeface="Arial Narrow" panose="020B0606020202030204" pitchFamily="34" charset="0"/>
              </a:rPr>
              <a:t> de trois jours, du </a:t>
            </a:r>
            <a:r>
              <a:rPr lang="pt-PT" altLang="fr-FR" sz="1200" dirty="0">
                <a:solidFill>
                  <a:schemeClr val="bg1"/>
                </a:solidFill>
                <a:latin typeface="Arial Narrow" panose="020B0606020202030204" pitchFamily="34" charset="0"/>
              </a:rPr>
              <a:t>09</a:t>
            </a:r>
            <a:r>
              <a:rPr lang="fr-FR" sz="1200" dirty="0">
                <a:solidFill>
                  <a:schemeClr val="bg1"/>
                </a:solidFill>
                <a:latin typeface="Arial Narrow" panose="020B0606020202030204" pitchFamily="34" charset="0"/>
              </a:rPr>
              <a:t> au </a:t>
            </a:r>
            <a:r>
              <a:rPr lang="pt-PT" altLang="fr-FR" sz="1200" dirty="0">
                <a:solidFill>
                  <a:schemeClr val="bg1"/>
                </a:solidFill>
                <a:latin typeface="Arial Narrow" panose="020B0606020202030204" pitchFamily="34" charset="0"/>
              </a:rPr>
              <a:t>11</a:t>
            </a:r>
            <a:r>
              <a:rPr lang="fr-FR" sz="1200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pt-PT" altLang="fr-FR" sz="1200" dirty="0">
                <a:solidFill>
                  <a:schemeClr val="bg1"/>
                </a:solidFill>
                <a:latin typeface="Arial Narrow" panose="020B0606020202030204" pitchFamily="34" charset="0"/>
              </a:rPr>
              <a:t>Juin</a:t>
            </a:r>
            <a:r>
              <a:rPr lang="fr-FR" sz="1200" dirty="0">
                <a:solidFill>
                  <a:schemeClr val="bg1"/>
                </a:solidFill>
                <a:latin typeface="Arial Narrow" panose="020B0606020202030204" pitchFamily="34" charset="0"/>
              </a:rPr>
              <a:t> 202</a:t>
            </a:r>
            <a:r>
              <a:rPr lang="pt-PT" altLang="fr-FR" sz="1200" dirty="0">
                <a:solidFill>
                  <a:schemeClr val="bg1"/>
                </a:solidFill>
                <a:latin typeface="Arial Narrow" panose="020B0606020202030204" pitchFamily="34" charset="0"/>
              </a:rPr>
              <a:t>1</a:t>
            </a:r>
            <a:r>
              <a:rPr lang="fr-FR" sz="1200" dirty="0">
                <a:solidFill>
                  <a:schemeClr val="bg1"/>
                </a:solidFill>
                <a:latin typeface="Arial Narrow" panose="020B0606020202030204" pitchFamily="34" charset="0"/>
              </a:rPr>
              <a:t>, comprend une table ronde sur les affaires le </a:t>
            </a:r>
            <a:r>
              <a:rPr lang="pt-PT" altLang="fr-FR" sz="1200" dirty="0">
                <a:solidFill>
                  <a:schemeClr val="bg1"/>
                </a:solidFill>
                <a:latin typeface="Arial Narrow" panose="020B0606020202030204" pitchFamily="34" charset="0"/>
              </a:rPr>
              <a:t>09</a:t>
            </a:r>
            <a:r>
              <a:rPr lang="fr-FR" sz="1200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pt-PT" altLang="fr-FR" sz="1200" dirty="0">
                <a:solidFill>
                  <a:schemeClr val="bg1"/>
                </a:solidFill>
                <a:latin typeface="Arial Narrow" panose="020B0606020202030204" pitchFamily="34" charset="0"/>
              </a:rPr>
              <a:t>Juin</a:t>
            </a:r>
            <a:r>
              <a:rPr lang="fr-FR" sz="1200" dirty="0">
                <a:solidFill>
                  <a:schemeClr val="bg1"/>
                </a:solidFill>
                <a:latin typeface="Arial Narrow" panose="020B0606020202030204" pitchFamily="34" charset="0"/>
              </a:rPr>
              <a:t> 202</a:t>
            </a:r>
            <a:r>
              <a:rPr lang="pt-PT" altLang="fr-FR" sz="1200" dirty="0">
                <a:solidFill>
                  <a:schemeClr val="bg1"/>
                </a:solidFill>
                <a:latin typeface="Arial Narrow" panose="020B0606020202030204" pitchFamily="34" charset="0"/>
              </a:rPr>
              <a:t>1</a:t>
            </a:r>
            <a:r>
              <a:rPr lang="fr-FR" sz="1200" dirty="0">
                <a:solidFill>
                  <a:schemeClr val="bg1"/>
                </a:solidFill>
                <a:latin typeface="Arial Narrow" panose="020B0606020202030204" pitchFamily="34" charset="0"/>
              </a:rPr>
              <a:t>, axée sur les </a:t>
            </a:r>
            <a:r>
              <a:rPr lang="pt-PT" altLang="fr-FR" sz="1200" dirty="0">
                <a:solidFill>
                  <a:schemeClr val="bg1"/>
                </a:solidFill>
                <a:latin typeface="Arial Narrow" panose="020B0606020202030204" pitchFamily="34" charset="0"/>
              </a:rPr>
              <a:t>O</a:t>
            </a:r>
            <a:r>
              <a:rPr lang="fr-FR" sz="1200" dirty="0">
                <a:solidFill>
                  <a:schemeClr val="bg1"/>
                </a:solidFill>
                <a:latin typeface="Arial Narrow" panose="020B0606020202030204" pitchFamily="34" charset="0"/>
              </a:rPr>
              <a:t>pportunités </a:t>
            </a:r>
            <a:r>
              <a:rPr lang="pt-PT" altLang="fr-FR" sz="1200" dirty="0">
                <a:solidFill>
                  <a:schemeClr val="bg1"/>
                </a:solidFill>
                <a:latin typeface="Arial Narrow" panose="020B0606020202030204" pitchFamily="34" charset="0"/>
              </a:rPr>
              <a:t>d'Affaires </a:t>
            </a:r>
            <a:r>
              <a:rPr lang="fr-FR" sz="1200" dirty="0">
                <a:solidFill>
                  <a:schemeClr val="bg1"/>
                </a:solidFill>
                <a:latin typeface="Arial Narrow" panose="020B0606020202030204" pitchFamily="34" charset="0"/>
              </a:rPr>
              <a:t>et </a:t>
            </a:r>
            <a:r>
              <a:rPr lang="pt-PT" altLang="fr-FR" sz="1200" dirty="0">
                <a:solidFill>
                  <a:schemeClr val="bg1"/>
                </a:solidFill>
                <a:latin typeface="Arial Narrow" panose="020B0606020202030204" pitchFamily="34" charset="0"/>
              </a:rPr>
              <a:t>P</a:t>
            </a:r>
            <a:r>
              <a:rPr lang="fr-FR" sz="1200" dirty="0">
                <a:solidFill>
                  <a:schemeClr val="bg1"/>
                </a:solidFill>
                <a:latin typeface="Arial Narrow" panose="020B0606020202030204" pitchFamily="34" charset="0"/>
              </a:rPr>
              <a:t>artenariats </a:t>
            </a:r>
            <a:r>
              <a:rPr lang="pt-PT" altLang="fr-FR" sz="1200" dirty="0">
                <a:solidFill>
                  <a:schemeClr val="bg1"/>
                </a:solidFill>
                <a:latin typeface="Arial Narrow" panose="020B0606020202030204" pitchFamily="34" charset="0"/>
              </a:rPr>
              <a:t>des Entreprises, </a:t>
            </a:r>
            <a:r>
              <a:rPr lang="fr-FR" sz="1200" dirty="0">
                <a:solidFill>
                  <a:schemeClr val="bg1"/>
                </a:solidFill>
                <a:latin typeface="Arial Narrow" panose="020B0606020202030204" pitchFamily="34" charset="0"/>
              </a:rPr>
              <a:t>impliquant des entreprises africaines, avec un accent particulier sur </a:t>
            </a:r>
            <a:r>
              <a:rPr lang="pt-PT" altLang="fr-FR" sz="1200" dirty="0">
                <a:solidFill>
                  <a:schemeClr val="bg1"/>
                </a:solidFill>
                <a:latin typeface="Arial Narrow" panose="020B0606020202030204" pitchFamily="34" charset="0"/>
              </a:rPr>
              <a:t>celles </a:t>
            </a:r>
            <a:r>
              <a:rPr lang="fr-FR" sz="1200" dirty="0">
                <a:solidFill>
                  <a:schemeClr val="bg1"/>
                </a:solidFill>
                <a:latin typeface="Arial Narrow" panose="020B0606020202030204" pitchFamily="34" charset="0"/>
              </a:rPr>
              <a:t>de la </a:t>
            </a:r>
            <a:r>
              <a:rPr lang="fr-FR" sz="1200" i="1" dirty="0">
                <a:solidFill>
                  <a:schemeClr val="bg1"/>
                </a:solidFill>
                <a:latin typeface="Arial Narrow" panose="020B0606020202030204" pitchFamily="34" charset="0"/>
              </a:rPr>
              <a:t>CEDEAO</a:t>
            </a:r>
            <a:r>
              <a:rPr lang="fr-FR" sz="1200" dirty="0">
                <a:solidFill>
                  <a:schemeClr val="bg1"/>
                </a:solidFill>
                <a:latin typeface="Arial Narrow" panose="020B0606020202030204" pitchFamily="34" charset="0"/>
              </a:rPr>
              <a:t>, avec des entreprises d'autres </a:t>
            </a:r>
            <a:r>
              <a:rPr lang="fr-FR" sz="12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origines</a:t>
            </a:r>
            <a:r>
              <a:rPr lang="pt-PT" altLang="fr-FR" sz="12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, notamment de l'Europe et du Brésil</a:t>
            </a:r>
            <a:r>
              <a:rPr lang="fr-FR" sz="12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. Chaque composante </a:t>
            </a:r>
            <a:r>
              <a:rPr lang="pt-PT" altLang="fr-FR" sz="12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d'évènement a </a:t>
            </a:r>
            <a:r>
              <a:rPr lang="fr-FR" sz="12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u</a:t>
            </a:r>
            <a:r>
              <a:rPr lang="pt-PT" altLang="fr-FR" sz="12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ne</a:t>
            </a:r>
            <a:r>
              <a:rPr lang="fr-FR" sz="12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programm</a:t>
            </a:r>
            <a:r>
              <a:rPr lang="pt-PT" altLang="fr-FR" sz="12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ation </a:t>
            </a:r>
            <a:r>
              <a:rPr lang="fr-FR" sz="12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spécifique.</a:t>
            </a:r>
            <a:endParaRPr lang="fr-FR" sz="1200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36" name="Rectângulo 35"/>
          <p:cNvSpPr/>
          <p:nvPr/>
        </p:nvSpPr>
        <p:spPr>
          <a:xfrm>
            <a:off x="8785860" y="4397375"/>
            <a:ext cx="3112135" cy="238125"/>
          </a:xfrm>
          <a:prstGeom prst="rect">
            <a:avLst/>
          </a:prstGeom>
          <a:solidFill>
            <a:schemeClr val="tx1"/>
          </a:solidFill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p>
            <a:endParaRPr lang="pt-PT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ângulo 2"/>
          <p:cNvSpPr/>
          <p:nvPr/>
        </p:nvSpPr>
        <p:spPr>
          <a:xfrm>
            <a:off x="4011930" y="5928360"/>
            <a:ext cx="7781925" cy="890270"/>
          </a:xfrm>
          <a:prstGeom prst="rect">
            <a:avLst/>
          </a:prstGeom>
          <a:solidFill>
            <a:schemeClr val="tx1"/>
          </a:solidFill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p>
            <a:endParaRPr lang="pt-PT" altLang="en-US"/>
          </a:p>
        </p:txBody>
      </p:sp>
      <p:pic>
        <p:nvPicPr>
          <p:cNvPr id="10" name="Imagem 9" descr="cap_vert_valle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58510" y="3070225"/>
            <a:ext cx="5849620" cy="3176905"/>
          </a:xfrm>
          <a:prstGeom prst="rect">
            <a:avLst/>
          </a:prstGeom>
        </p:spPr>
      </p:pic>
      <p:grpSp>
        <p:nvGrpSpPr>
          <p:cNvPr id="32" name="Agrupar 31"/>
          <p:cNvGrpSpPr/>
          <p:nvPr/>
        </p:nvGrpSpPr>
        <p:grpSpPr>
          <a:xfrm>
            <a:off x="4231005" y="2603500"/>
            <a:ext cx="7878445" cy="4227830"/>
            <a:chOff x="6663" y="4100"/>
            <a:chExt cx="12407" cy="6658"/>
          </a:xfrm>
        </p:grpSpPr>
        <p:grpSp>
          <p:nvGrpSpPr>
            <p:cNvPr id="31" name="Agrupar 30"/>
            <p:cNvGrpSpPr/>
            <p:nvPr/>
          </p:nvGrpSpPr>
          <p:grpSpPr>
            <a:xfrm>
              <a:off x="8759" y="4100"/>
              <a:ext cx="10311" cy="5799"/>
              <a:chOff x="8759" y="4100"/>
              <a:chExt cx="10311" cy="5799"/>
            </a:xfrm>
          </p:grpSpPr>
          <p:sp>
            <p:nvSpPr>
              <p:cNvPr id="11" name="Rectângulo 10"/>
              <p:cNvSpPr/>
              <p:nvPr/>
            </p:nvSpPr>
            <p:spPr>
              <a:xfrm>
                <a:off x="8759" y="5330"/>
                <a:ext cx="2595" cy="3555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>
                <a:noAutofit/>
              </a:bodyPr>
              <a:p>
                <a:endParaRPr lang="pt-PT" altLang="en-US"/>
              </a:p>
            </p:txBody>
          </p:sp>
          <p:sp>
            <p:nvSpPr>
              <p:cNvPr id="12" name="Anel 11"/>
              <p:cNvSpPr/>
              <p:nvPr/>
            </p:nvSpPr>
            <p:spPr>
              <a:xfrm>
                <a:off x="9853" y="4100"/>
                <a:ext cx="9217" cy="5799"/>
              </a:xfrm>
              <a:prstGeom prst="donu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pt-PT" altLang="en-US" sz="120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0" name="Agrupar 29"/>
            <p:cNvGrpSpPr/>
            <p:nvPr/>
          </p:nvGrpSpPr>
          <p:grpSpPr>
            <a:xfrm>
              <a:off x="6663" y="8310"/>
              <a:ext cx="12254" cy="2448"/>
              <a:chOff x="6663" y="8310"/>
              <a:chExt cx="12254" cy="2448"/>
            </a:xfrm>
          </p:grpSpPr>
          <p:sp>
            <p:nvSpPr>
              <p:cNvPr id="13" name="Rectângulo 12"/>
              <p:cNvSpPr/>
              <p:nvPr/>
            </p:nvSpPr>
            <p:spPr>
              <a:xfrm>
                <a:off x="6663" y="8511"/>
                <a:ext cx="12255" cy="1799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>
                <a:noAutofit/>
              </a:bodyPr>
              <a:p>
                <a:endParaRPr lang="pt-PT" altLang="en-US"/>
              </a:p>
            </p:txBody>
          </p:sp>
          <p:grpSp>
            <p:nvGrpSpPr>
              <p:cNvPr id="29" name="Agrupar 28"/>
              <p:cNvGrpSpPr/>
              <p:nvPr/>
            </p:nvGrpSpPr>
            <p:grpSpPr>
              <a:xfrm>
                <a:off x="8264" y="8310"/>
                <a:ext cx="6836" cy="2449"/>
                <a:chOff x="8264" y="8310"/>
                <a:chExt cx="6836" cy="2449"/>
              </a:xfrm>
            </p:grpSpPr>
            <p:pic>
              <p:nvPicPr>
                <p:cNvPr id="16" name="Imagem 15" descr="fundo"/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8668" y="8614"/>
                  <a:ext cx="6015" cy="2025"/>
                </a:xfrm>
                <a:prstGeom prst="rect">
                  <a:avLst/>
                </a:prstGeom>
              </p:spPr>
            </p:pic>
            <p:sp>
              <p:nvSpPr>
                <p:cNvPr id="15" name="Anel 14"/>
                <p:cNvSpPr/>
                <p:nvPr/>
              </p:nvSpPr>
              <p:spPr>
                <a:xfrm>
                  <a:off x="9766" y="8347"/>
                  <a:ext cx="5334" cy="2412"/>
                </a:xfrm>
                <a:prstGeom prst="donu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pt-PT" altLang="en-US" sz="12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1" name="Rectângulo 20"/>
                <p:cNvSpPr/>
                <p:nvPr/>
              </p:nvSpPr>
              <p:spPr>
                <a:xfrm>
                  <a:off x="8264" y="8511"/>
                  <a:ext cx="2071" cy="2184"/>
                </a:xfrm>
                <a:prstGeom prst="rect">
                  <a:avLst/>
                </a:prstGeom>
                <a:solidFill>
                  <a:schemeClr val="tx1"/>
                </a:solidFill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>
                  <a:noAutofit/>
                </a:bodyPr>
                <a:p>
                  <a:endParaRPr lang="pt-PT" altLang="en-US"/>
                </a:p>
              </p:txBody>
            </p:sp>
            <p:sp>
              <p:nvSpPr>
                <p:cNvPr id="26" name="Rectângulo 25"/>
                <p:cNvSpPr/>
                <p:nvPr/>
              </p:nvSpPr>
              <p:spPr>
                <a:xfrm>
                  <a:off x="9899" y="8310"/>
                  <a:ext cx="1215" cy="585"/>
                </a:xfrm>
                <a:prstGeom prst="rect">
                  <a:avLst/>
                </a:prstGeom>
                <a:solidFill>
                  <a:schemeClr val="tx1"/>
                </a:solidFill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>
                  <a:noAutofit/>
                </a:bodyPr>
                <a:p>
                  <a:endParaRPr lang="pt-PT" altLang="en-US"/>
                </a:p>
              </p:txBody>
            </p:sp>
            <p:sp>
              <p:nvSpPr>
                <p:cNvPr id="27" name="Rectângulo 26"/>
                <p:cNvSpPr/>
                <p:nvPr/>
              </p:nvSpPr>
              <p:spPr>
                <a:xfrm>
                  <a:off x="13729" y="8465"/>
                  <a:ext cx="1215" cy="585"/>
                </a:xfrm>
                <a:prstGeom prst="rect">
                  <a:avLst/>
                </a:prstGeom>
                <a:solidFill>
                  <a:schemeClr val="tx1"/>
                </a:solidFill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>
                  <a:noAutofit/>
                </a:bodyPr>
                <a:p>
                  <a:endParaRPr lang="pt-PT" altLang="en-US"/>
                </a:p>
              </p:txBody>
            </p:sp>
            <p:sp>
              <p:nvSpPr>
                <p:cNvPr id="33" name="Rectângulo 32"/>
                <p:cNvSpPr/>
                <p:nvPr/>
              </p:nvSpPr>
              <p:spPr>
                <a:xfrm>
                  <a:off x="13494" y="10120"/>
                  <a:ext cx="1215" cy="585"/>
                </a:xfrm>
                <a:prstGeom prst="rect">
                  <a:avLst/>
                </a:prstGeom>
                <a:solidFill>
                  <a:schemeClr val="tx1"/>
                </a:solidFill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>
                  <a:noAutofit/>
                </a:bodyPr>
                <a:p>
                  <a:endParaRPr lang="pt-PT" altLang="en-US"/>
                </a:p>
              </p:txBody>
            </p:sp>
            <p:sp>
              <p:nvSpPr>
                <p:cNvPr id="34" name="Rectângulo 33"/>
                <p:cNvSpPr/>
                <p:nvPr/>
              </p:nvSpPr>
              <p:spPr>
                <a:xfrm>
                  <a:off x="10214" y="10155"/>
                  <a:ext cx="1365" cy="585"/>
                </a:xfrm>
                <a:prstGeom prst="rect">
                  <a:avLst/>
                </a:prstGeom>
                <a:solidFill>
                  <a:schemeClr val="tx1"/>
                </a:solidFill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>
                  <a:noAutofit/>
                </a:bodyPr>
                <a:p>
                  <a:endParaRPr lang="pt-PT" altLang="en-US"/>
                </a:p>
              </p:txBody>
            </p:sp>
          </p:grpSp>
        </p:grpSp>
      </p:grpSp>
      <p:sp>
        <p:nvSpPr>
          <p:cNvPr id="17" name="Triângulo Retângulo 16"/>
          <p:cNvSpPr/>
          <p:nvPr/>
        </p:nvSpPr>
        <p:spPr>
          <a:xfrm flipH="1">
            <a:off x="3848735" y="0"/>
            <a:ext cx="8336915" cy="3458845"/>
          </a:xfrm>
          <a:prstGeom prst="rtTriangl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p>
            <a:endParaRPr lang="pt-PT" altLang="en-US"/>
          </a:p>
        </p:txBody>
      </p:sp>
      <p:sp>
        <p:nvSpPr>
          <p:cNvPr id="20" name="Retângulo Arredondado 19"/>
          <p:cNvSpPr/>
          <p:nvPr/>
        </p:nvSpPr>
        <p:spPr>
          <a:xfrm>
            <a:off x="7514590" y="1811020"/>
            <a:ext cx="1210310" cy="1120775"/>
          </a:xfrm>
          <a:prstGeom prst="roundRect">
            <a:avLst/>
          </a:prstGeom>
          <a:solidFill>
            <a:schemeClr val="tx1"/>
          </a:solidFill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p>
            <a:endParaRPr lang="pt-PT" altLang="en-US"/>
          </a:p>
        </p:txBody>
      </p:sp>
      <p:sp>
        <p:nvSpPr>
          <p:cNvPr id="23" name="CaixaDeTexto 22"/>
          <p:cNvSpPr txBox="1"/>
          <p:nvPr/>
        </p:nvSpPr>
        <p:spPr>
          <a:xfrm>
            <a:off x="9337675" y="890905"/>
            <a:ext cx="259461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000" i="1" dirty="0">
                <a:solidFill>
                  <a:srgbClr val="006666"/>
                </a:solidFill>
              </a:rPr>
              <a:t>PROGRAMME </a:t>
            </a:r>
            <a:r>
              <a:rPr lang="pt-PT" sz="2000" i="1" dirty="0" smtClean="0">
                <a:solidFill>
                  <a:srgbClr val="006666"/>
                </a:solidFill>
              </a:rPr>
              <a:t>D'ÉVÈNEMENT</a:t>
            </a:r>
            <a:endParaRPr lang="pt-PT" sz="2000" i="1" dirty="0" smtClean="0">
              <a:solidFill>
                <a:srgbClr val="006666"/>
              </a:solidFill>
            </a:endParaRPr>
          </a:p>
        </p:txBody>
      </p:sp>
      <p:sp>
        <p:nvSpPr>
          <p:cNvPr id="9" name="CaixaDeTexto 67"/>
          <p:cNvSpPr/>
          <p:nvPr/>
        </p:nvSpPr>
        <p:spPr>
          <a:xfrm>
            <a:off x="9226550" y="1651635"/>
            <a:ext cx="2548890" cy="162814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p>
            <a:pPr algn="ctr">
              <a:defRPr lang="en-US"/>
            </a:pPr>
            <a:r>
              <a:rPr lang="pt-PT" sz="2000" dirty="0" smtClean="0">
                <a:solidFill>
                  <a:srgbClr val="006666"/>
                </a:solidFill>
              </a:rPr>
              <a:t>07- 09 JUIN</a:t>
            </a:r>
            <a:endParaRPr lang="pt-PT" sz="2000" dirty="0" smtClean="0">
              <a:solidFill>
                <a:srgbClr val="006666"/>
              </a:solidFill>
            </a:endParaRPr>
          </a:p>
          <a:p>
            <a:pPr algn="ctr">
              <a:defRPr lang="en-US"/>
            </a:pPr>
            <a:r>
              <a:rPr lang="pt-PT" sz="2000" dirty="0" smtClean="0">
                <a:solidFill>
                  <a:srgbClr val="006666"/>
                </a:solidFill>
              </a:rPr>
              <a:t>________■________</a:t>
            </a:r>
            <a:endParaRPr lang="pt-PT" sz="2000" dirty="0" smtClean="0">
              <a:solidFill>
                <a:srgbClr val="006666"/>
              </a:solidFill>
            </a:endParaRPr>
          </a:p>
          <a:p>
            <a:pPr algn="ctr">
              <a:defRPr lang="en-US"/>
            </a:pPr>
            <a:r>
              <a:rPr lang="pt-PT" sz="3200" b="1" dirty="0" smtClean="0">
                <a:gradFill>
                  <a:gsLst>
                    <a:gs pos="0">
                      <a:srgbClr val="14CD68"/>
                    </a:gs>
                    <a:gs pos="100000">
                      <a:srgbClr val="035C7D"/>
                    </a:gs>
                  </a:gsLst>
                  <a:lin scaled="0"/>
                </a:gradFill>
              </a:rPr>
              <a:t>2021</a:t>
            </a:r>
            <a:endParaRPr lang="pt-PT" sz="3200" b="1" dirty="0">
              <a:gradFill>
                <a:gsLst>
                  <a:gs pos="0">
                    <a:srgbClr val="14CD68"/>
                  </a:gs>
                  <a:gs pos="100000">
                    <a:srgbClr val="035C7D"/>
                  </a:gs>
                </a:gsLst>
                <a:lin scaled="0"/>
              </a:gradFill>
            </a:endParaRPr>
          </a:p>
          <a:p>
            <a:pPr algn="ctr">
              <a:defRPr lang="en-US"/>
            </a:pPr>
            <a:r>
              <a:rPr lang="pt-PT" sz="2000" b="1" dirty="0" smtClean="0">
                <a:solidFill>
                  <a:srgbClr val="006666"/>
                </a:solidFill>
              </a:rPr>
              <a:t>PRAIA</a:t>
            </a:r>
            <a:endParaRPr lang="pt-PT" sz="2000" b="1" dirty="0" smtClean="0">
              <a:solidFill>
                <a:srgbClr val="006666"/>
              </a:solidFill>
            </a:endParaRPr>
          </a:p>
          <a:p>
            <a:pPr algn="ctr">
              <a:defRPr lang="en-US"/>
            </a:pPr>
            <a:r>
              <a:rPr lang="pt-PT" sz="2000" b="1" dirty="0" smtClean="0">
                <a:solidFill>
                  <a:srgbClr val="006666"/>
                </a:solidFill>
              </a:rPr>
              <a:t>CAP VERT</a:t>
            </a:r>
            <a:endParaRPr lang="pt-PT" sz="2000" b="1" dirty="0" smtClean="0">
              <a:solidFill>
                <a:srgbClr val="006666"/>
              </a:solidFill>
            </a:endParaRPr>
          </a:p>
        </p:txBody>
      </p:sp>
      <p:pic>
        <p:nvPicPr>
          <p:cNvPr id="28" name="Imagem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760" y="2030095"/>
            <a:ext cx="1024255" cy="849630"/>
          </a:xfrm>
          <a:prstGeom prst="rect">
            <a:avLst/>
          </a:prstGeom>
        </p:spPr>
      </p:pic>
      <p:sp>
        <p:nvSpPr>
          <p:cNvPr id="19" name="Anel 18"/>
          <p:cNvSpPr/>
          <p:nvPr/>
        </p:nvSpPr>
        <p:spPr>
          <a:xfrm>
            <a:off x="7071360" y="1370330"/>
            <a:ext cx="2091690" cy="2088515"/>
          </a:xfrm>
          <a:prstGeom prst="donu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pt-PT" altLang="en-US" sz="1200">
              <a:solidFill>
                <a:schemeClr val="tx1"/>
              </a:solidFill>
            </a:endParaRPr>
          </a:p>
        </p:txBody>
      </p:sp>
      <p:sp>
        <p:nvSpPr>
          <p:cNvPr id="4" name="TextBox 16"/>
          <p:cNvSpPr/>
          <p:nvPr/>
        </p:nvSpPr>
        <p:spPr>
          <a:xfrm>
            <a:off x="1905" y="513080"/>
            <a:ext cx="1321435" cy="633920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p>
            <a:pPr>
              <a:lnSpc>
                <a:spcPts val="1300"/>
              </a:lnSpc>
              <a:defRPr lang="en-US"/>
            </a:pPr>
            <a:r>
              <a:rPr lang="pt-PT" sz="1200" b="1" i="1" dirty="0">
                <a:solidFill>
                  <a:srgbClr val="006666"/>
                </a:solidFill>
                <a:latin typeface="Arial Narrow" panose="020B0606020202030204" pitchFamily="34" charset="0"/>
              </a:rPr>
              <a:t>ACCRÉDITATION </a:t>
            </a:r>
            <a:r>
              <a:rPr lang="pt-BR" sz="1200" b="1" i="1" dirty="0" smtClean="0">
                <a:solidFill>
                  <a:srgbClr val="006666"/>
                </a:solidFill>
                <a:latin typeface="Arial Narrow" panose="020B0606020202030204" pitchFamily="34" charset="0"/>
              </a:rPr>
              <a:t>:</a:t>
            </a:r>
            <a:endParaRPr lang="pt-BR" sz="1200" b="1" i="1" dirty="0">
              <a:solidFill>
                <a:srgbClr val="006666"/>
              </a:solidFill>
              <a:latin typeface="Arial Narrow" panose="020B0606020202030204" pitchFamily="34" charset="0"/>
            </a:endParaRPr>
          </a:p>
          <a:p>
            <a:pPr>
              <a:lnSpc>
                <a:spcPts val="1300"/>
              </a:lnSpc>
              <a:defRPr lang="en-US"/>
            </a:pPr>
            <a:r>
              <a:rPr lang="pt-BR" sz="1200" dirty="0">
                <a:solidFill>
                  <a:srgbClr val="006666"/>
                </a:solidFill>
                <a:latin typeface="Arial Narrow" panose="020B0606020202030204" pitchFamily="34" charset="0"/>
              </a:rPr>
              <a:t>08:00 – 08:30 </a:t>
            </a:r>
            <a:endParaRPr lang="pt-BR" sz="1200" dirty="0">
              <a:solidFill>
                <a:srgbClr val="006666"/>
              </a:solidFill>
              <a:latin typeface="Arial Narrow" panose="020B0606020202030204" pitchFamily="34" charset="0"/>
            </a:endParaRPr>
          </a:p>
          <a:p>
            <a:pPr>
              <a:lnSpc>
                <a:spcPts val="1300"/>
              </a:lnSpc>
              <a:defRPr lang="en-US"/>
            </a:pPr>
            <a:endParaRPr lang="pt-BR" sz="1200" dirty="0">
              <a:solidFill>
                <a:srgbClr val="006666"/>
              </a:solidFill>
              <a:latin typeface="Arial Narrow" panose="020B0606020202030204" pitchFamily="34" charset="0"/>
            </a:endParaRPr>
          </a:p>
          <a:p>
            <a:pPr>
              <a:lnSpc>
                <a:spcPts val="1300"/>
              </a:lnSpc>
              <a:defRPr lang="en-US"/>
            </a:pPr>
            <a:r>
              <a:rPr lang="pt-BR" sz="1200" dirty="0">
                <a:solidFill>
                  <a:srgbClr val="006666"/>
                </a:solidFill>
                <a:latin typeface="Arial Narrow" panose="020B0606020202030204" pitchFamily="34" charset="0"/>
              </a:rPr>
              <a:t>08:30 – 10:15</a:t>
            </a:r>
            <a:endParaRPr lang="pt-BR" sz="1200" dirty="0">
              <a:solidFill>
                <a:srgbClr val="006666"/>
              </a:solidFill>
              <a:latin typeface="Arial Narrow" panose="020B0606020202030204" pitchFamily="34" charset="0"/>
            </a:endParaRPr>
          </a:p>
          <a:p>
            <a:pPr>
              <a:lnSpc>
                <a:spcPts val="1300"/>
              </a:lnSpc>
              <a:defRPr lang="en-US"/>
            </a:pPr>
            <a:endParaRPr lang="pt-BR" sz="1200" dirty="0">
              <a:solidFill>
                <a:srgbClr val="006666"/>
              </a:solidFill>
              <a:latin typeface="Arial Narrow" panose="020B0606020202030204" pitchFamily="34" charset="0"/>
            </a:endParaRPr>
          </a:p>
          <a:p>
            <a:pPr>
              <a:lnSpc>
                <a:spcPts val="1300"/>
              </a:lnSpc>
              <a:defRPr lang="en-US"/>
            </a:pPr>
            <a:endParaRPr lang="pt-BR" sz="1200" dirty="0">
              <a:solidFill>
                <a:srgbClr val="006666"/>
              </a:solidFill>
              <a:latin typeface="Arial Narrow" panose="020B0606020202030204" pitchFamily="34" charset="0"/>
            </a:endParaRPr>
          </a:p>
          <a:p>
            <a:pPr>
              <a:lnSpc>
                <a:spcPts val="1300"/>
              </a:lnSpc>
              <a:defRPr lang="en-US"/>
            </a:pPr>
            <a:endParaRPr lang="pt-BR" sz="1200" dirty="0">
              <a:solidFill>
                <a:srgbClr val="006666"/>
              </a:solidFill>
              <a:latin typeface="Arial Narrow" panose="020B0606020202030204" pitchFamily="34" charset="0"/>
            </a:endParaRPr>
          </a:p>
          <a:p>
            <a:pPr>
              <a:lnSpc>
                <a:spcPts val="1300"/>
              </a:lnSpc>
              <a:defRPr lang="en-US"/>
            </a:pPr>
            <a:endParaRPr lang="pt-BR" sz="1200" dirty="0">
              <a:solidFill>
                <a:srgbClr val="006666"/>
              </a:solidFill>
              <a:latin typeface="Arial Narrow" panose="020B0606020202030204" pitchFamily="34" charset="0"/>
            </a:endParaRPr>
          </a:p>
          <a:p>
            <a:pPr>
              <a:lnSpc>
                <a:spcPts val="1300"/>
              </a:lnSpc>
              <a:defRPr lang="en-US"/>
            </a:pPr>
            <a:endParaRPr lang="pt-BR" sz="1200" dirty="0">
              <a:solidFill>
                <a:srgbClr val="006666"/>
              </a:solidFill>
              <a:latin typeface="Arial Narrow" panose="020B0606020202030204" pitchFamily="34" charset="0"/>
            </a:endParaRPr>
          </a:p>
          <a:p>
            <a:pPr>
              <a:lnSpc>
                <a:spcPts val="1300"/>
              </a:lnSpc>
              <a:defRPr lang="en-US"/>
            </a:pPr>
            <a:endParaRPr lang="pt-BR" sz="1200" dirty="0">
              <a:solidFill>
                <a:srgbClr val="006666"/>
              </a:solidFill>
              <a:latin typeface="Arial Narrow" panose="020B0606020202030204" pitchFamily="34" charset="0"/>
            </a:endParaRPr>
          </a:p>
          <a:p>
            <a:pPr>
              <a:lnSpc>
                <a:spcPts val="1300"/>
              </a:lnSpc>
              <a:defRPr lang="en-US"/>
            </a:pPr>
            <a:endParaRPr lang="pt-BR" sz="1200" dirty="0">
              <a:solidFill>
                <a:srgbClr val="006666"/>
              </a:solidFill>
              <a:latin typeface="Arial Narrow" panose="020B0606020202030204" pitchFamily="34" charset="0"/>
            </a:endParaRPr>
          </a:p>
          <a:p>
            <a:pPr>
              <a:lnSpc>
                <a:spcPts val="1300"/>
              </a:lnSpc>
              <a:defRPr lang="en-US"/>
            </a:pPr>
            <a:r>
              <a:rPr lang="pt-BR" sz="1200" dirty="0">
                <a:solidFill>
                  <a:srgbClr val="006666"/>
                </a:solidFill>
                <a:latin typeface="Arial Narrow" panose="020B0606020202030204" pitchFamily="34" charset="0"/>
              </a:rPr>
              <a:t>10:15 – 10:45</a:t>
            </a:r>
            <a:endParaRPr lang="pt-BR" sz="1200" dirty="0">
              <a:solidFill>
                <a:srgbClr val="006666"/>
              </a:solidFill>
              <a:latin typeface="Arial Narrow" panose="020B0606020202030204" pitchFamily="34" charset="0"/>
            </a:endParaRPr>
          </a:p>
          <a:p>
            <a:pPr>
              <a:lnSpc>
                <a:spcPts val="1300"/>
              </a:lnSpc>
              <a:defRPr lang="en-US"/>
            </a:pPr>
            <a:r>
              <a:rPr lang="pt-BR" sz="1200" dirty="0">
                <a:solidFill>
                  <a:srgbClr val="006666"/>
                </a:solidFill>
                <a:latin typeface="Arial Narrow" panose="020B0606020202030204" pitchFamily="34" charset="0"/>
              </a:rPr>
              <a:t>10:45 – 12:30</a:t>
            </a:r>
            <a:endParaRPr lang="pt-BR" sz="1200" dirty="0">
              <a:solidFill>
                <a:srgbClr val="006666"/>
              </a:solidFill>
              <a:latin typeface="Arial Narrow" panose="020B0606020202030204" pitchFamily="34" charset="0"/>
            </a:endParaRPr>
          </a:p>
          <a:p>
            <a:pPr>
              <a:lnSpc>
                <a:spcPts val="1300"/>
              </a:lnSpc>
              <a:defRPr lang="en-US"/>
            </a:pPr>
            <a:endParaRPr lang="pt-BR" sz="1200" dirty="0">
              <a:solidFill>
                <a:srgbClr val="006666"/>
              </a:solidFill>
              <a:latin typeface="Arial Narrow" panose="020B0606020202030204" pitchFamily="34" charset="0"/>
            </a:endParaRPr>
          </a:p>
          <a:p>
            <a:pPr>
              <a:lnSpc>
                <a:spcPts val="1300"/>
              </a:lnSpc>
              <a:defRPr lang="en-US"/>
            </a:pPr>
            <a:endParaRPr lang="pt-BR" sz="1200" dirty="0">
              <a:solidFill>
                <a:srgbClr val="006666"/>
              </a:solidFill>
              <a:latin typeface="Arial Narrow" panose="020B0606020202030204" pitchFamily="34" charset="0"/>
            </a:endParaRPr>
          </a:p>
          <a:p>
            <a:pPr>
              <a:lnSpc>
                <a:spcPts val="1300"/>
              </a:lnSpc>
              <a:defRPr lang="en-US"/>
            </a:pPr>
            <a:endParaRPr lang="pt-BR" sz="1200" dirty="0" smtClean="0">
              <a:solidFill>
                <a:srgbClr val="006666"/>
              </a:solidFill>
              <a:latin typeface="Arial Narrow" panose="020B0606020202030204" pitchFamily="34" charset="0"/>
            </a:endParaRPr>
          </a:p>
          <a:p>
            <a:pPr>
              <a:lnSpc>
                <a:spcPts val="1300"/>
              </a:lnSpc>
              <a:defRPr lang="en-US"/>
            </a:pPr>
            <a:endParaRPr lang="pt-BR" sz="1200" dirty="0">
              <a:solidFill>
                <a:srgbClr val="006666"/>
              </a:solidFill>
              <a:latin typeface="Arial Narrow" panose="020B0606020202030204" pitchFamily="34" charset="0"/>
            </a:endParaRPr>
          </a:p>
          <a:p>
            <a:pPr>
              <a:lnSpc>
                <a:spcPts val="1300"/>
              </a:lnSpc>
              <a:defRPr lang="en-US"/>
            </a:pPr>
            <a:endParaRPr lang="pt-BR" sz="1200" dirty="0" smtClean="0">
              <a:solidFill>
                <a:srgbClr val="006666"/>
              </a:solidFill>
              <a:latin typeface="Arial Narrow" panose="020B0606020202030204" pitchFamily="34" charset="0"/>
            </a:endParaRPr>
          </a:p>
          <a:p>
            <a:pPr>
              <a:lnSpc>
                <a:spcPts val="1300"/>
              </a:lnSpc>
              <a:defRPr lang="en-US"/>
            </a:pPr>
            <a:endParaRPr lang="pt-BR" sz="1200" dirty="0">
              <a:solidFill>
                <a:srgbClr val="006666"/>
              </a:solidFill>
              <a:latin typeface="Arial Narrow" panose="020B0606020202030204" pitchFamily="34" charset="0"/>
            </a:endParaRPr>
          </a:p>
          <a:p>
            <a:pPr>
              <a:lnSpc>
                <a:spcPts val="1300"/>
              </a:lnSpc>
              <a:defRPr lang="en-US"/>
            </a:pPr>
            <a:endParaRPr lang="pt-BR" sz="1200" dirty="0">
              <a:solidFill>
                <a:srgbClr val="006666"/>
              </a:solidFill>
              <a:latin typeface="Arial Narrow" panose="020B0606020202030204" pitchFamily="34" charset="0"/>
            </a:endParaRPr>
          </a:p>
          <a:p>
            <a:pPr>
              <a:lnSpc>
                <a:spcPts val="1300"/>
              </a:lnSpc>
              <a:defRPr lang="en-US"/>
            </a:pPr>
            <a:r>
              <a:rPr lang="pt-PT" sz="1200" i="1" dirty="0">
                <a:solidFill>
                  <a:srgbClr val="006666"/>
                </a:solidFill>
                <a:latin typeface="Arial Narrow" panose="020B0606020202030204" pitchFamily="34" charset="0"/>
                <a:cs typeface="Times New Roman" panose="02020603050405020304" pitchFamily="1" charset="0"/>
              </a:rPr>
              <a:t>12:30- 14:00</a:t>
            </a:r>
            <a:endParaRPr lang="pt-PT" sz="1200" i="1" dirty="0">
              <a:solidFill>
                <a:srgbClr val="006666"/>
              </a:solidFill>
              <a:latin typeface="Arial Narrow" panose="020B0606020202030204" pitchFamily="34" charset="0"/>
              <a:cs typeface="Times New Roman" panose="02020603050405020304" pitchFamily="1" charset="0"/>
            </a:endParaRPr>
          </a:p>
          <a:p>
            <a:pPr>
              <a:lnSpc>
                <a:spcPts val="1300"/>
              </a:lnSpc>
              <a:defRPr lang="en-US"/>
            </a:pPr>
            <a:r>
              <a:rPr lang="pt-BR" sz="1200" dirty="0">
                <a:solidFill>
                  <a:srgbClr val="006666"/>
                </a:solidFill>
                <a:latin typeface="Arial Narrow" panose="020B0606020202030204" pitchFamily="34" charset="0"/>
              </a:rPr>
              <a:t>14:00 – 15:45</a:t>
            </a:r>
            <a:endParaRPr lang="pt-BR" sz="1200" dirty="0">
              <a:solidFill>
                <a:srgbClr val="006666"/>
              </a:solidFill>
              <a:latin typeface="Arial Narrow" panose="020B0606020202030204" pitchFamily="34" charset="0"/>
            </a:endParaRPr>
          </a:p>
          <a:p>
            <a:pPr>
              <a:lnSpc>
                <a:spcPts val="1300"/>
              </a:lnSpc>
              <a:defRPr lang="en-US"/>
            </a:pPr>
            <a:endParaRPr lang="pt-BR" sz="1200" dirty="0">
              <a:solidFill>
                <a:srgbClr val="006666"/>
              </a:solidFill>
              <a:latin typeface="Arial Narrow" panose="020B0606020202030204" pitchFamily="34" charset="0"/>
            </a:endParaRPr>
          </a:p>
          <a:p>
            <a:pPr>
              <a:lnSpc>
                <a:spcPts val="1300"/>
              </a:lnSpc>
              <a:defRPr lang="en-US"/>
            </a:pPr>
            <a:endParaRPr lang="pt-BR" sz="1200" dirty="0">
              <a:solidFill>
                <a:srgbClr val="006666"/>
              </a:solidFill>
              <a:latin typeface="Arial Narrow" panose="020B0606020202030204" pitchFamily="34" charset="0"/>
            </a:endParaRPr>
          </a:p>
          <a:p>
            <a:pPr>
              <a:lnSpc>
                <a:spcPts val="1300"/>
              </a:lnSpc>
              <a:defRPr lang="en-US"/>
            </a:pPr>
            <a:endParaRPr lang="pt-BR" sz="1200" dirty="0">
              <a:solidFill>
                <a:srgbClr val="006666"/>
              </a:solidFill>
              <a:latin typeface="Arial Narrow" panose="020B0606020202030204" pitchFamily="34" charset="0"/>
            </a:endParaRPr>
          </a:p>
          <a:p>
            <a:pPr>
              <a:lnSpc>
                <a:spcPts val="1300"/>
              </a:lnSpc>
              <a:defRPr lang="en-US"/>
            </a:pPr>
            <a:endParaRPr lang="pt-BR" sz="1200" dirty="0">
              <a:solidFill>
                <a:srgbClr val="006666"/>
              </a:solidFill>
              <a:latin typeface="Arial Narrow" panose="020B0606020202030204" pitchFamily="34" charset="0"/>
            </a:endParaRPr>
          </a:p>
          <a:p>
            <a:pPr>
              <a:lnSpc>
                <a:spcPts val="1300"/>
              </a:lnSpc>
              <a:defRPr lang="en-US"/>
            </a:pPr>
            <a:endParaRPr lang="pt-BR" sz="1200" dirty="0">
              <a:solidFill>
                <a:srgbClr val="006666"/>
              </a:solidFill>
              <a:latin typeface="Arial Narrow" panose="020B0606020202030204" pitchFamily="34" charset="0"/>
            </a:endParaRPr>
          </a:p>
          <a:p>
            <a:pPr>
              <a:lnSpc>
                <a:spcPts val="1300"/>
              </a:lnSpc>
              <a:defRPr lang="en-US"/>
            </a:pPr>
            <a:endParaRPr lang="pt-BR" sz="1200" dirty="0" smtClean="0">
              <a:solidFill>
                <a:srgbClr val="006666"/>
              </a:solidFill>
              <a:latin typeface="Arial Narrow" panose="020B0606020202030204" pitchFamily="34" charset="0"/>
            </a:endParaRPr>
          </a:p>
          <a:p>
            <a:pPr>
              <a:lnSpc>
                <a:spcPts val="1300"/>
              </a:lnSpc>
              <a:defRPr lang="en-US"/>
            </a:pPr>
            <a:endParaRPr lang="pt-BR" sz="1200" dirty="0" smtClean="0">
              <a:solidFill>
                <a:srgbClr val="006666"/>
              </a:solidFill>
              <a:latin typeface="Arial Narrow" panose="020B0606020202030204" pitchFamily="34" charset="0"/>
            </a:endParaRPr>
          </a:p>
          <a:p>
            <a:pPr>
              <a:lnSpc>
                <a:spcPts val="1300"/>
              </a:lnSpc>
              <a:defRPr lang="en-US"/>
            </a:pPr>
            <a:endParaRPr lang="pt-BR" sz="1200" dirty="0" smtClean="0">
              <a:solidFill>
                <a:srgbClr val="006666"/>
              </a:solidFill>
              <a:latin typeface="Arial Narrow" panose="020B0606020202030204" pitchFamily="34" charset="0"/>
            </a:endParaRPr>
          </a:p>
          <a:p>
            <a:pPr>
              <a:lnSpc>
                <a:spcPts val="1300"/>
              </a:lnSpc>
              <a:defRPr lang="en-US"/>
            </a:pPr>
            <a:r>
              <a:rPr lang="pt-BR" sz="1200" dirty="0" smtClean="0">
                <a:solidFill>
                  <a:srgbClr val="006666"/>
                </a:solidFill>
                <a:latin typeface="Arial Narrow" panose="020B0606020202030204" pitchFamily="34" charset="0"/>
              </a:rPr>
              <a:t>15:45 </a:t>
            </a:r>
            <a:r>
              <a:rPr lang="pt-BR" sz="1200" dirty="0">
                <a:solidFill>
                  <a:srgbClr val="006666"/>
                </a:solidFill>
                <a:latin typeface="Arial Narrow" panose="020B0606020202030204" pitchFamily="34" charset="0"/>
              </a:rPr>
              <a:t>– 16:15</a:t>
            </a:r>
            <a:endParaRPr lang="pt-BR" sz="1200" dirty="0">
              <a:solidFill>
                <a:srgbClr val="006666"/>
              </a:solidFill>
              <a:latin typeface="Arial Narrow" panose="020B0606020202030204" pitchFamily="34" charset="0"/>
            </a:endParaRPr>
          </a:p>
          <a:p>
            <a:pPr>
              <a:lnSpc>
                <a:spcPts val="1300"/>
              </a:lnSpc>
              <a:defRPr lang="en-US"/>
            </a:pPr>
            <a:r>
              <a:rPr lang="pt-BR" sz="1200" dirty="0">
                <a:solidFill>
                  <a:srgbClr val="006666"/>
                </a:solidFill>
                <a:latin typeface="Arial Narrow" panose="020B0606020202030204" pitchFamily="34" charset="0"/>
              </a:rPr>
              <a:t>16:15 – 18:00</a:t>
            </a:r>
            <a:endParaRPr lang="pt-BR" sz="1200" dirty="0">
              <a:solidFill>
                <a:srgbClr val="006666"/>
              </a:solidFill>
              <a:latin typeface="Arial Narrow" panose="020B0606020202030204" pitchFamily="34" charset="0"/>
            </a:endParaRPr>
          </a:p>
          <a:p>
            <a:pPr>
              <a:lnSpc>
                <a:spcPts val="1300"/>
              </a:lnSpc>
              <a:defRPr lang="en-US"/>
            </a:pPr>
            <a:endParaRPr lang="pt-BR" sz="1200" dirty="0">
              <a:solidFill>
                <a:srgbClr val="006666"/>
              </a:solidFill>
              <a:latin typeface="Arial Narrow" panose="020B0606020202030204" pitchFamily="34" charset="0"/>
            </a:endParaRPr>
          </a:p>
          <a:p>
            <a:pPr>
              <a:lnSpc>
                <a:spcPts val="1300"/>
              </a:lnSpc>
              <a:defRPr lang="en-US"/>
            </a:pPr>
            <a:endParaRPr lang="pt-BR" sz="1200" dirty="0">
              <a:solidFill>
                <a:srgbClr val="006666"/>
              </a:solidFill>
              <a:latin typeface="Arial Narrow" panose="020B0606020202030204" pitchFamily="34" charset="0"/>
            </a:endParaRPr>
          </a:p>
          <a:p>
            <a:pPr>
              <a:lnSpc>
                <a:spcPts val="1300"/>
              </a:lnSpc>
              <a:defRPr lang="en-US"/>
            </a:pPr>
            <a:endParaRPr lang="pt-BR" sz="1200" dirty="0" smtClean="0">
              <a:solidFill>
                <a:srgbClr val="006666"/>
              </a:solidFill>
              <a:latin typeface="Arial Narrow" panose="020B0606020202030204" pitchFamily="34" charset="0"/>
            </a:endParaRPr>
          </a:p>
          <a:p>
            <a:pPr>
              <a:lnSpc>
                <a:spcPts val="1300"/>
              </a:lnSpc>
              <a:defRPr lang="en-US"/>
            </a:pPr>
            <a:endParaRPr lang="pt-BR" sz="1200" dirty="0">
              <a:solidFill>
                <a:srgbClr val="006666"/>
              </a:solidFill>
              <a:latin typeface="Arial Narrow" panose="020B0606020202030204" pitchFamily="34" charset="0"/>
            </a:endParaRPr>
          </a:p>
          <a:p>
            <a:pPr>
              <a:lnSpc>
                <a:spcPts val="1300"/>
              </a:lnSpc>
              <a:defRPr lang="en-US"/>
            </a:pPr>
            <a:endParaRPr lang="pt-BR" sz="1200" dirty="0">
              <a:solidFill>
                <a:srgbClr val="006666"/>
              </a:solidFill>
              <a:latin typeface="Arial Narrow" panose="020B0606020202030204" pitchFamily="34" charset="0"/>
            </a:endParaRPr>
          </a:p>
          <a:p>
            <a:pPr>
              <a:lnSpc>
                <a:spcPts val="1300"/>
              </a:lnSpc>
              <a:defRPr lang="en-US"/>
            </a:pPr>
            <a:r>
              <a:rPr lang="pt-BR" sz="1200" dirty="0" smtClean="0">
                <a:solidFill>
                  <a:srgbClr val="006666"/>
                </a:solidFill>
                <a:latin typeface="Arial Narrow" panose="020B0606020202030204" pitchFamily="34" charset="0"/>
              </a:rPr>
              <a:t>20:00 </a:t>
            </a:r>
            <a:r>
              <a:rPr lang="pt-BR" sz="1200" dirty="0">
                <a:solidFill>
                  <a:srgbClr val="006666"/>
                </a:solidFill>
                <a:latin typeface="Arial Narrow" panose="020B0606020202030204" pitchFamily="34" charset="0"/>
              </a:rPr>
              <a:t>– 22:30</a:t>
            </a:r>
            <a:endParaRPr lang="pt-BR" sz="1200" dirty="0">
              <a:solidFill>
                <a:srgbClr val="006666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TextBox 26"/>
          <p:cNvSpPr/>
          <p:nvPr/>
        </p:nvSpPr>
        <p:spPr>
          <a:xfrm>
            <a:off x="1108075" y="515620"/>
            <a:ext cx="5864860" cy="63373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p>
            <a:pPr>
              <a:lnSpc>
                <a:spcPts val="1300"/>
              </a:lnSpc>
              <a:defRPr lang="en-US"/>
            </a:pPr>
            <a:r>
              <a:rPr lang="pt-BR" sz="1200" b="1" i="1" dirty="0">
                <a:solidFill>
                  <a:srgbClr val="006666"/>
                </a:solidFill>
                <a:latin typeface="Arial Narrow" panose="020B0606020202030204" pitchFamily="34" charset="0"/>
              </a:rPr>
              <a:t>À partir de </a:t>
            </a:r>
            <a:r>
              <a:rPr lang="pt-BR" sz="1200" b="1" i="1" dirty="0" smtClean="0">
                <a:solidFill>
                  <a:srgbClr val="006666"/>
                </a:solidFill>
                <a:latin typeface="Arial Narrow" panose="020B0606020202030204" pitchFamily="34" charset="0"/>
              </a:rPr>
              <a:t>7</a:t>
            </a:r>
            <a:r>
              <a:rPr lang="pt-PT" altLang="pt-BR" sz="1200" b="1" i="1" dirty="0" smtClean="0">
                <a:solidFill>
                  <a:srgbClr val="006666"/>
                </a:solidFill>
                <a:latin typeface="Arial Narrow" panose="020B0606020202030204" pitchFamily="34" charset="0"/>
              </a:rPr>
              <a:t>:</a:t>
            </a:r>
            <a:r>
              <a:rPr lang="pt-BR" sz="1200" b="1" i="1" dirty="0" smtClean="0">
                <a:solidFill>
                  <a:srgbClr val="006666"/>
                </a:solidFill>
                <a:latin typeface="Arial Narrow" panose="020B0606020202030204" pitchFamily="34" charset="0"/>
              </a:rPr>
              <a:t>00</a:t>
            </a:r>
            <a:endParaRPr lang="pt-BR" sz="1200" b="1" i="1" dirty="0" smtClean="0">
              <a:solidFill>
                <a:srgbClr val="006666"/>
              </a:solidFill>
              <a:latin typeface="Arial Narrow" panose="020B0606020202030204" pitchFamily="34" charset="0"/>
            </a:endParaRPr>
          </a:p>
          <a:p>
            <a:pPr>
              <a:lnSpc>
                <a:spcPts val="1300"/>
              </a:lnSpc>
              <a:defRPr lang="en-US"/>
            </a:pPr>
            <a:r>
              <a:rPr lang="pt-PT" sz="1200" i="1" dirty="0" err="1">
                <a:solidFill>
                  <a:srgbClr val="006666"/>
                </a:solidFill>
                <a:latin typeface="Arial Narrow" panose="020B0606020202030204" pitchFamily="34" charset="0"/>
              </a:rPr>
              <a:t>Cérémonie</a:t>
            </a:r>
            <a:r>
              <a:rPr lang="pt-PT" sz="1200" i="1" dirty="0">
                <a:solidFill>
                  <a:srgbClr val="006666"/>
                </a:solidFill>
                <a:latin typeface="Arial Narrow" panose="020B0606020202030204" pitchFamily="34" charset="0"/>
              </a:rPr>
              <a:t> </a:t>
            </a:r>
            <a:r>
              <a:rPr lang="pt-PT" sz="1200" i="1" dirty="0" smtClean="0">
                <a:solidFill>
                  <a:srgbClr val="006666"/>
                </a:solidFill>
                <a:latin typeface="Arial Narrow" panose="020B0606020202030204" pitchFamily="34" charset="0"/>
              </a:rPr>
              <a:t>d'</a:t>
            </a:r>
            <a:r>
              <a:rPr lang="pt-PT" sz="1200" i="1" dirty="0" err="1" smtClean="0">
                <a:solidFill>
                  <a:srgbClr val="006666"/>
                </a:solidFill>
                <a:latin typeface="Arial Narrow" panose="020B0606020202030204" pitchFamily="34" charset="0"/>
              </a:rPr>
              <a:t>ouverture</a:t>
            </a:r>
            <a:endParaRPr lang="pt-PT" sz="1200" i="1" dirty="0" smtClean="0">
              <a:solidFill>
                <a:srgbClr val="006666"/>
              </a:solidFill>
              <a:latin typeface="Arial Narrow" panose="020B0606020202030204" pitchFamily="34" charset="0"/>
            </a:endParaRPr>
          </a:p>
          <a:p>
            <a:pPr>
              <a:lnSpc>
                <a:spcPts val="1300"/>
              </a:lnSpc>
              <a:defRPr lang="en-US"/>
            </a:pPr>
            <a:endParaRPr lang="pt-PT" sz="1200" b="1" i="1" dirty="0">
              <a:solidFill>
                <a:srgbClr val="006666"/>
              </a:solidFill>
              <a:latin typeface="Arial Narrow" panose="020B0606020202030204" pitchFamily="34" charset="0"/>
            </a:endParaRPr>
          </a:p>
          <a:p>
            <a:pPr>
              <a:lnSpc>
                <a:spcPts val="1300"/>
              </a:lnSpc>
              <a:defRPr lang="en-US"/>
            </a:pPr>
            <a:r>
              <a:rPr lang="pt-PT" sz="1200" b="1" i="1" dirty="0" err="1">
                <a:solidFill>
                  <a:srgbClr val="006666"/>
                </a:solidFill>
                <a:latin typeface="Arial Narrow" panose="020B0606020202030204" pitchFamily="34" charset="0"/>
              </a:rPr>
              <a:t>Conférence</a:t>
            </a:r>
            <a:r>
              <a:rPr lang="pt-PT" sz="1200" b="1" i="1" dirty="0">
                <a:solidFill>
                  <a:srgbClr val="006666"/>
                </a:solidFill>
                <a:latin typeface="Arial Narrow" panose="020B0606020202030204" pitchFamily="34" charset="0"/>
              </a:rPr>
              <a:t> I </a:t>
            </a:r>
            <a:r>
              <a:rPr lang="pt-PT" sz="1200" b="1" i="1" dirty="0" smtClean="0">
                <a:solidFill>
                  <a:srgbClr val="006666"/>
                </a:solidFill>
                <a:latin typeface="Arial Narrow" panose="020B0606020202030204" pitchFamily="34" charset="0"/>
              </a:rPr>
              <a:t>: </a:t>
            </a:r>
            <a:r>
              <a:rPr lang="pt-BR" sz="1200" b="1" dirty="0" smtClean="0">
                <a:solidFill>
                  <a:srgbClr val="006666"/>
                </a:solidFill>
                <a:latin typeface="Arial Narrow" panose="020B0606020202030204" pitchFamily="34" charset="0"/>
              </a:rPr>
              <a:t> </a:t>
            </a:r>
            <a:r>
              <a:rPr lang="pt-PT" altLang="pt-BR" sz="1200" b="1" dirty="0" smtClean="0">
                <a:solidFill>
                  <a:srgbClr val="006666"/>
                </a:solidFill>
                <a:latin typeface="Arial Narrow" panose="020B0606020202030204" pitchFamily="34" charset="0"/>
              </a:rPr>
              <a:t>«</a:t>
            </a:r>
            <a:r>
              <a:rPr lang="fr-FR" sz="1200" i="1" dirty="0">
                <a:solidFill>
                  <a:srgbClr val="006666"/>
                </a:solidFill>
                <a:latin typeface="Arial Narrow" panose="020B0606020202030204" pitchFamily="34" charset="0"/>
              </a:rPr>
              <a:t>ÉTAT ACTUEL DE LA RECHERCHE SUR L'UTILISATION DE LA POUDRE DE </a:t>
            </a:r>
            <a:r>
              <a:rPr lang="fr-FR" sz="1200" i="1" dirty="0" smtClean="0">
                <a:solidFill>
                  <a:srgbClr val="006666"/>
                </a:solidFill>
                <a:latin typeface="Arial Narrow" panose="020B0606020202030204" pitchFamily="34" charset="0"/>
              </a:rPr>
              <a:t>BASALTE </a:t>
            </a:r>
            <a:r>
              <a:rPr lang="fr-FR" sz="1200" i="1" dirty="0">
                <a:solidFill>
                  <a:srgbClr val="006666"/>
                </a:solidFill>
                <a:latin typeface="Arial Narrow" panose="020B0606020202030204" pitchFamily="34" charset="0"/>
              </a:rPr>
              <a:t>ET LA CONSOLIDATION DE SON APPLICATION EN AGRICULTURE</a:t>
            </a:r>
            <a:r>
              <a:rPr lang="pt-PT" altLang="fr-FR" sz="1200" i="1" dirty="0">
                <a:solidFill>
                  <a:srgbClr val="006666"/>
                </a:solidFill>
                <a:latin typeface="Arial Narrow" panose="020B0606020202030204" pitchFamily="34" charset="0"/>
              </a:rPr>
              <a:t>»</a:t>
            </a:r>
            <a:endParaRPr lang="pt-BR" sz="1200" i="1" dirty="0">
              <a:solidFill>
                <a:srgbClr val="006666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>
              <a:lnSpc>
                <a:spcPts val="1300"/>
              </a:lnSpc>
              <a:defRPr lang="en-US"/>
            </a:pPr>
            <a:r>
              <a:rPr lang="pt-PT" sz="1200" b="1" i="1" dirty="0" err="1">
                <a:solidFill>
                  <a:srgbClr val="006666"/>
                </a:solidFill>
                <a:latin typeface="Arial Narrow" panose="020B0606020202030204" pitchFamily="34" charset="0"/>
              </a:rPr>
              <a:t>Conférencier</a:t>
            </a:r>
            <a:r>
              <a:rPr lang="pt-PT" sz="1200" b="1" i="1" dirty="0">
                <a:solidFill>
                  <a:srgbClr val="006666"/>
                </a:solidFill>
                <a:latin typeface="Arial Narrow" panose="020B0606020202030204" pitchFamily="34" charset="0"/>
              </a:rPr>
              <a:t> </a:t>
            </a:r>
            <a:r>
              <a:rPr lang="pt-BR" sz="1200" b="1" i="1" dirty="0" smtClean="0">
                <a:solidFill>
                  <a:srgbClr val="006666"/>
                </a:solidFill>
                <a:latin typeface="Arial Narrow" panose="020B0606020202030204" pitchFamily="34" charset="0"/>
              </a:rPr>
              <a:t>: </a:t>
            </a:r>
            <a:r>
              <a:rPr lang="pt-PT" altLang="pt-BR" sz="1200" b="1" i="1" dirty="0" smtClean="0">
                <a:solidFill>
                  <a:srgbClr val="006666"/>
                </a:solidFill>
                <a:latin typeface="Arial Narrow" panose="020B0606020202030204" pitchFamily="34" charset="0"/>
              </a:rPr>
              <a:t>Prof</a:t>
            </a:r>
            <a:r>
              <a:rPr lang="pt-PT" sz="1200" dirty="0">
                <a:solidFill>
                  <a:srgbClr val="006666"/>
                </a:solidFill>
                <a:latin typeface="Arial Narrow" panose="020B0606020202030204" pitchFamily="34" charset="0"/>
              </a:rPr>
              <a:t>. Eder  de Souza Martins – </a:t>
            </a:r>
            <a:r>
              <a:rPr lang="fr-FR" sz="1200" dirty="0">
                <a:solidFill>
                  <a:srgbClr val="006666"/>
                </a:solidFill>
                <a:latin typeface="Arial Narrow" panose="020B0606020202030204" pitchFamily="34" charset="0"/>
              </a:rPr>
              <a:t>Chercheur de </a:t>
            </a:r>
            <a:r>
              <a:rPr lang="fr-FR" sz="1200" i="1" dirty="0">
                <a:solidFill>
                  <a:srgbClr val="006666"/>
                </a:solidFill>
                <a:latin typeface="Arial Narrow" panose="020B0606020202030204" pitchFamily="34" charset="0"/>
              </a:rPr>
              <a:t>EMBRAPA</a:t>
            </a:r>
            <a:r>
              <a:rPr lang="fr-FR" sz="1200" dirty="0">
                <a:solidFill>
                  <a:srgbClr val="006666"/>
                </a:solidFill>
                <a:latin typeface="Arial Narrow" panose="020B0606020202030204" pitchFamily="34" charset="0"/>
              </a:rPr>
              <a:t> </a:t>
            </a:r>
            <a:r>
              <a:rPr lang="fr-FR" sz="1200" i="1" dirty="0">
                <a:solidFill>
                  <a:srgbClr val="006666"/>
                </a:solidFill>
                <a:latin typeface="Arial Narrow" panose="020B0606020202030204" pitchFamily="34" charset="0"/>
              </a:rPr>
              <a:t>(Société </a:t>
            </a:r>
            <a:r>
              <a:rPr lang="fr-FR" sz="1200" i="1" dirty="0" smtClean="0">
                <a:solidFill>
                  <a:srgbClr val="006666"/>
                </a:solidFill>
                <a:latin typeface="Arial Narrow" panose="020B0606020202030204" pitchFamily="34" charset="0"/>
              </a:rPr>
              <a:t>Brésilienne </a:t>
            </a:r>
            <a:r>
              <a:rPr lang="fr-FR" sz="1200" i="1" dirty="0">
                <a:solidFill>
                  <a:srgbClr val="006666"/>
                </a:solidFill>
                <a:latin typeface="Arial Narrow" panose="020B0606020202030204" pitchFamily="34" charset="0"/>
              </a:rPr>
              <a:t>de Recherche Agro-élevage</a:t>
            </a:r>
            <a:r>
              <a:rPr lang="pt-BR" sz="1200" i="1" dirty="0" smtClean="0">
                <a:solidFill>
                  <a:srgbClr val="006666"/>
                </a:solidFill>
                <a:latin typeface="Arial Narrow" panose="020B0606020202030204" pitchFamily="34" charset="0"/>
              </a:rPr>
              <a:t>)</a:t>
            </a:r>
            <a:endParaRPr lang="pt-BR" sz="1200" i="1" dirty="0">
              <a:solidFill>
                <a:srgbClr val="006666"/>
              </a:solidFill>
              <a:latin typeface="Arial Narrow" panose="020B0606020202030204" pitchFamily="34" charset="0"/>
            </a:endParaRPr>
          </a:p>
          <a:p>
            <a:pPr>
              <a:lnSpc>
                <a:spcPts val="1300"/>
              </a:lnSpc>
              <a:defRPr lang="en-US"/>
            </a:pPr>
            <a:r>
              <a:rPr lang="pt-PT" sz="1200" b="1" i="1" dirty="0" err="1">
                <a:solidFill>
                  <a:srgbClr val="006666"/>
                </a:solidFill>
                <a:latin typeface="Arial Narrow" panose="020B0606020202030204" pitchFamily="34" charset="0"/>
              </a:rPr>
              <a:t>Modérateur</a:t>
            </a:r>
            <a:r>
              <a:rPr lang="pt-PT" sz="1200" b="1" i="1" dirty="0">
                <a:solidFill>
                  <a:srgbClr val="006666"/>
                </a:solidFill>
                <a:latin typeface="Arial Narrow" panose="020B0606020202030204" pitchFamily="34" charset="0"/>
              </a:rPr>
              <a:t> </a:t>
            </a:r>
            <a:r>
              <a:rPr lang="pt-BR" sz="1200" b="1" i="1" dirty="0" smtClean="0">
                <a:solidFill>
                  <a:srgbClr val="006666"/>
                </a:solidFill>
                <a:latin typeface="Arial Narrow" panose="020B0606020202030204" pitchFamily="34" charset="0"/>
              </a:rPr>
              <a:t>: </a:t>
            </a:r>
            <a:r>
              <a:rPr lang="pt-PT" sz="1200" dirty="0" smtClean="0">
                <a:solidFill>
                  <a:srgbClr val="006666"/>
                </a:solidFill>
                <a:latin typeface="Arial Narrow" panose="020B0606020202030204" pitchFamily="34" charset="0"/>
              </a:rPr>
              <a:t>Cabo Verde</a:t>
            </a:r>
            <a:endParaRPr lang="pt-PT" sz="1200" dirty="0" smtClean="0">
              <a:solidFill>
                <a:srgbClr val="006666"/>
              </a:solidFill>
              <a:latin typeface="Arial Narrow" panose="020B0606020202030204" pitchFamily="34" charset="0"/>
            </a:endParaRPr>
          </a:p>
          <a:p>
            <a:pPr>
              <a:lnSpc>
                <a:spcPts val="1300"/>
              </a:lnSpc>
              <a:defRPr lang="en-US"/>
            </a:pPr>
            <a:endParaRPr lang="pt-PT" sz="1200" dirty="0">
              <a:solidFill>
                <a:srgbClr val="006666"/>
              </a:solidFill>
              <a:latin typeface="Arial Narrow" panose="020B0606020202030204" pitchFamily="34" charset="0"/>
            </a:endParaRPr>
          </a:p>
          <a:p>
            <a:pPr>
              <a:lnSpc>
                <a:spcPts val="1300"/>
              </a:lnSpc>
              <a:defRPr lang="en-US"/>
            </a:pPr>
            <a:r>
              <a:rPr lang="pt-PT" sz="1200" dirty="0" err="1" smtClean="0">
                <a:solidFill>
                  <a:srgbClr val="006666"/>
                </a:solidFill>
                <a:latin typeface="Arial Narrow" panose="020B0606020202030204" pitchFamily="34" charset="0"/>
              </a:rPr>
              <a:t>Débat</a:t>
            </a:r>
            <a:endParaRPr lang="pt-PT" sz="1200" dirty="0" smtClean="0">
              <a:solidFill>
                <a:srgbClr val="006666"/>
              </a:solidFill>
              <a:latin typeface="Arial Narrow" panose="020B0606020202030204" pitchFamily="34" charset="0"/>
            </a:endParaRPr>
          </a:p>
          <a:p>
            <a:pPr>
              <a:lnSpc>
                <a:spcPts val="1300"/>
              </a:lnSpc>
              <a:defRPr lang="en-US"/>
            </a:pPr>
            <a:endParaRPr lang="pt-PT" sz="1200" dirty="0" smtClean="0">
              <a:solidFill>
                <a:srgbClr val="006666"/>
              </a:solidFill>
              <a:latin typeface="Arial Narrow" panose="020B0606020202030204" pitchFamily="34" charset="0"/>
            </a:endParaRPr>
          </a:p>
          <a:p>
            <a:pPr>
              <a:lnSpc>
                <a:spcPts val="1300"/>
              </a:lnSpc>
              <a:defRPr lang="en-US"/>
            </a:pPr>
            <a:r>
              <a:rPr lang="pt-BR" sz="1200" dirty="0" smtClean="0">
                <a:solidFill>
                  <a:srgbClr val="006666"/>
                </a:solidFill>
                <a:latin typeface="Arial Narrow" panose="020B0606020202030204" pitchFamily="34" charset="0"/>
              </a:rPr>
              <a:t>Pause café</a:t>
            </a:r>
            <a:endParaRPr lang="pt-BR" sz="1200" dirty="0" smtClean="0">
              <a:solidFill>
                <a:srgbClr val="006666"/>
              </a:solidFill>
              <a:latin typeface="Arial Narrow" panose="020B0606020202030204" pitchFamily="34" charset="0"/>
            </a:endParaRPr>
          </a:p>
          <a:p>
            <a:pPr>
              <a:lnSpc>
                <a:spcPts val="1300"/>
              </a:lnSpc>
              <a:defRPr lang="en-US"/>
            </a:pPr>
            <a:r>
              <a:rPr lang="pt-PT" sz="1200" b="1" i="1" dirty="0" err="1" smtClean="0">
                <a:solidFill>
                  <a:srgbClr val="006666"/>
                </a:solidFill>
                <a:latin typeface="Arial Narrow" panose="020B0606020202030204" pitchFamily="34" charset="0"/>
              </a:rPr>
              <a:t>Conférence</a:t>
            </a:r>
            <a:r>
              <a:rPr lang="pt-PT" sz="1200" b="1" i="1" dirty="0" smtClean="0">
                <a:solidFill>
                  <a:srgbClr val="006666"/>
                </a:solidFill>
                <a:latin typeface="Arial Narrow" panose="020B0606020202030204" pitchFamily="34" charset="0"/>
              </a:rPr>
              <a:t> </a:t>
            </a:r>
            <a:r>
              <a:rPr lang="pt-PT" sz="1200" b="1" i="1" dirty="0">
                <a:solidFill>
                  <a:srgbClr val="006666"/>
                </a:solidFill>
                <a:latin typeface="Arial Narrow" panose="020B0606020202030204" pitchFamily="34" charset="0"/>
              </a:rPr>
              <a:t>II</a:t>
            </a:r>
            <a:r>
              <a:rPr lang="pt-PT" sz="1200" i="1" dirty="0">
                <a:solidFill>
                  <a:srgbClr val="006666"/>
                </a:solidFill>
                <a:latin typeface="Arial Narrow" panose="020B0606020202030204" pitchFamily="34" charset="0"/>
              </a:rPr>
              <a:t>: «</a:t>
            </a:r>
            <a:r>
              <a:rPr lang="fr-FR" sz="1200" i="1" dirty="0">
                <a:solidFill>
                  <a:srgbClr val="006666"/>
                </a:solidFill>
                <a:latin typeface="Arial Narrow" panose="020B0606020202030204" pitchFamily="34" charset="0"/>
              </a:rPr>
              <a:t>DE LA RECHERCHE À LA LÉGISLATION ET À LA RÉGLEMENTATION DE L'APPLICATION DE LA </a:t>
            </a:r>
            <a:r>
              <a:rPr lang="fr-FR" sz="1200" i="1" dirty="0" smtClean="0">
                <a:solidFill>
                  <a:srgbClr val="006666"/>
                </a:solidFill>
                <a:latin typeface="Arial Narrow" panose="020B0606020202030204" pitchFamily="34" charset="0"/>
              </a:rPr>
              <a:t>POUDRE DE BASALTE </a:t>
            </a:r>
            <a:r>
              <a:rPr lang="fr-FR" sz="1200" i="1" dirty="0">
                <a:solidFill>
                  <a:srgbClr val="006666"/>
                </a:solidFill>
                <a:latin typeface="Arial Narrow" panose="020B0606020202030204" pitchFamily="34" charset="0"/>
              </a:rPr>
              <a:t>EN </a:t>
            </a:r>
            <a:r>
              <a:rPr lang="fr-FR" sz="1200" i="1" dirty="0" smtClean="0">
                <a:solidFill>
                  <a:srgbClr val="006666"/>
                </a:solidFill>
                <a:latin typeface="Arial Narrow" panose="020B0606020202030204" pitchFamily="34" charset="0"/>
              </a:rPr>
              <a:t>AGRICULTURE</a:t>
            </a:r>
            <a:r>
              <a:rPr lang="pt-BR" sz="1200" dirty="0" smtClean="0">
                <a:solidFill>
                  <a:srgbClr val="006666"/>
                </a:solidFill>
                <a:latin typeface="Arial Narrow" panose="020B0606020202030204" pitchFamily="34" charset="0"/>
              </a:rPr>
              <a:t>:</a:t>
            </a:r>
            <a:r>
              <a:rPr lang="pt-BR" sz="1200" i="1" dirty="0" smtClean="0">
                <a:solidFill>
                  <a:srgbClr val="006666"/>
                </a:solidFill>
                <a:latin typeface="Arial Narrow" panose="020B0606020202030204" pitchFamily="34" charset="0"/>
              </a:rPr>
              <a:t> </a:t>
            </a:r>
            <a:r>
              <a:rPr lang="fr-FR" sz="1200" i="1" dirty="0">
                <a:solidFill>
                  <a:srgbClr val="006666"/>
                </a:solidFill>
                <a:latin typeface="Arial Narrow" panose="020B0606020202030204" pitchFamily="34" charset="0"/>
              </a:rPr>
              <a:t>de recherche, législation et réglementation sur l'application de la poudre de basalte </a:t>
            </a:r>
            <a:r>
              <a:rPr lang="fr-FR" sz="1200" i="1" dirty="0" smtClean="0">
                <a:solidFill>
                  <a:srgbClr val="006666"/>
                </a:solidFill>
                <a:latin typeface="Arial Narrow" panose="020B0606020202030204" pitchFamily="34" charset="0"/>
              </a:rPr>
              <a:t>– Le Brésil </a:t>
            </a:r>
            <a:r>
              <a:rPr lang="fr-FR" sz="1200" i="1" dirty="0">
                <a:solidFill>
                  <a:srgbClr val="006666"/>
                </a:solidFill>
                <a:latin typeface="Arial Narrow" panose="020B0606020202030204" pitchFamily="34" charset="0"/>
              </a:rPr>
              <a:t>comme Étude de cas</a:t>
            </a:r>
            <a:r>
              <a:rPr lang="pt-PT" altLang="fr-FR" sz="1200" i="1" dirty="0">
                <a:solidFill>
                  <a:srgbClr val="006666"/>
                </a:solidFill>
                <a:latin typeface="Arial Narrow" panose="020B0606020202030204" pitchFamily="34" charset="0"/>
              </a:rPr>
              <a:t>»</a:t>
            </a:r>
            <a:endParaRPr lang="pt-PT" sz="1200" dirty="0">
              <a:solidFill>
                <a:srgbClr val="006666"/>
              </a:solidFill>
              <a:latin typeface="Arial Narrow" panose="020B0606020202030204" pitchFamily="34" charset="0"/>
            </a:endParaRPr>
          </a:p>
          <a:p>
            <a:pPr>
              <a:lnSpc>
                <a:spcPts val="1300"/>
              </a:lnSpc>
              <a:defRPr lang="en-US"/>
            </a:pPr>
            <a:r>
              <a:rPr lang="pt-PT" sz="1200" b="1" i="1" dirty="0" err="1">
                <a:solidFill>
                  <a:srgbClr val="006666"/>
                </a:solidFill>
                <a:latin typeface="Arial Narrow" panose="020B0606020202030204" pitchFamily="34" charset="0"/>
              </a:rPr>
              <a:t>Conférencier</a:t>
            </a:r>
            <a:r>
              <a:rPr lang="pt-PT" sz="1200" b="1" i="1" dirty="0">
                <a:solidFill>
                  <a:srgbClr val="006666"/>
                </a:solidFill>
                <a:latin typeface="Arial Narrow" panose="020B0606020202030204" pitchFamily="34" charset="0"/>
              </a:rPr>
              <a:t> </a:t>
            </a:r>
            <a:r>
              <a:rPr lang="pt-BR" sz="1200" b="1" i="1" dirty="0" smtClean="0">
                <a:solidFill>
                  <a:srgbClr val="006666"/>
                </a:solidFill>
                <a:latin typeface="Arial Narrow" panose="020B0606020202030204" pitchFamily="34" charset="0"/>
              </a:rPr>
              <a:t>: </a:t>
            </a:r>
            <a:r>
              <a:rPr lang="pt-BR" sz="1200" i="1" dirty="0">
                <a:solidFill>
                  <a:srgbClr val="006666"/>
                </a:solidFill>
                <a:latin typeface="Arial Narrow" panose="020B0606020202030204" pitchFamily="34" charset="0"/>
              </a:rPr>
              <a:t>Prof.  Suzi Huff Theodoro –  </a:t>
            </a:r>
            <a:r>
              <a:rPr lang="fr-FR" sz="1200" i="1" dirty="0">
                <a:solidFill>
                  <a:srgbClr val="006666"/>
                </a:solidFill>
                <a:latin typeface="Arial Narrow" panose="020B0606020202030204" pitchFamily="34" charset="0"/>
              </a:rPr>
              <a:t>Chercheur à l'Université de </a:t>
            </a:r>
            <a:r>
              <a:rPr lang="fr-FR" sz="1200" i="1" dirty="0" smtClean="0">
                <a:solidFill>
                  <a:srgbClr val="006666"/>
                </a:solidFill>
                <a:latin typeface="Arial Narrow" panose="020B0606020202030204" pitchFamily="34" charset="0"/>
              </a:rPr>
              <a:t>Brasilia</a:t>
            </a:r>
            <a:endParaRPr lang="fr-FR" sz="1200" i="1" dirty="0" smtClean="0">
              <a:solidFill>
                <a:srgbClr val="006666"/>
              </a:solidFill>
              <a:latin typeface="Arial Narrow" panose="020B0606020202030204" pitchFamily="34" charset="0"/>
            </a:endParaRPr>
          </a:p>
          <a:p>
            <a:pPr>
              <a:lnSpc>
                <a:spcPts val="1300"/>
              </a:lnSpc>
              <a:defRPr lang="en-US"/>
            </a:pPr>
            <a:r>
              <a:rPr lang="pt-PT" sz="1200" b="1" i="1" dirty="0" err="1" smtClean="0">
                <a:solidFill>
                  <a:srgbClr val="006666"/>
                </a:solidFill>
                <a:latin typeface="Arial Narrow" panose="020B0606020202030204" pitchFamily="34" charset="0"/>
              </a:rPr>
              <a:t>Modérateur</a:t>
            </a:r>
            <a:r>
              <a:rPr lang="pt-PT" sz="1200" b="1" i="1" dirty="0" smtClean="0">
                <a:solidFill>
                  <a:srgbClr val="006666"/>
                </a:solidFill>
                <a:latin typeface="Arial Narrow" panose="020B0606020202030204" pitchFamily="34" charset="0"/>
              </a:rPr>
              <a:t> </a:t>
            </a:r>
            <a:r>
              <a:rPr lang="pt-BR" sz="1200" dirty="0" smtClean="0">
                <a:solidFill>
                  <a:srgbClr val="006666"/>
                </a:solidFill>
                <a:latin typeface="Arial Narrow" panose="020B0606020202030204" pitchFamily="34" charset="0"/>
              </a:rPr>
              <a:t>: </a:t>
            </a:r>
            <a:r>
              <a:rPr lang="pt-PT" altLang="pt-BR" sz="1200" dirty="0">
                <a:solidFill>
                  <a:srgbClr val="006666"/>
                </a:solidFill>
                <a:latin typeface="Arial Narrow" panose="020B0606020202030204" pitchFamily="34" charset="0"/>
              </a:rPr>
              <a:t>Cabo Verde</a:t>
            </a:r>
            <a:endParaRPr lang="pt-BR" sz="1200" dirty="0" smtClean="0">
              <a:solidFill>
                <a:srgbClr val="006666"/>
              </a:solidFill>
              <a:latin typeface="Arial Narrow" panose="020B0606020202030204" pitchFamily="34" charset="0"/>
            </a:endParaRPr>
          </a:p>
          <a:p>
            <a:pPr>
              <a:lnSpc>
                <a:spcPts val="1300"/>
              </a:lnSpc>
              <a:defRPr lang="en-US"/>
            </a:pPr>
            <a:endParaRPr lang="pt-BR" sz="1200" dirty="0" smtClean="0">
              <a:solidFill>
                <a:srgbClr val="006666"/>
              </a:solidFill>
              <a:latin typeface="Arial Narrow" panose="020B0606020202030204" pitchFamily="34" charset="0"/>
            </a:endParaRPr>
          </a:p>
          <a:p>
            <a:pPr>
              <a:lnSpc>
                <a:spcPts val="1300"/>
              </a:lnSpc>
              <a:defRPr lang="en-US"/>
            </a:pPr>
            <a:r>
              <a:rPr lang="en-GB" sz="1200" dirty="0" err="1" smtClean="0">
                <a:solidFill>
                  <a:srgbClr val="006666"/>
                </a:solidFill>
                <a:latin typeface="Arial Narrow" panose="020B0606020202030204" pitchFamily="34" charset="0"/>
              </a:rPr>
              <a:t>Débat</a:t>
            </a:r>
            <a:endParaRPr lang="en-GB" sz="1200" dirty="0" smtClean="0">
              <a:solidFill>
                <a:srgbClr val="006666"/>
              </a:solidFill>
              <a:latin typeface="Arial Narrow" panose="020B0606020202030204" pitchFamily="34" charset="0"/>
            </a:endParaRPr>
          </a:p>
          <a:p>
            <a:pPr>
              <a:lnSpc>
                <a:spcPts val="1300"/>
              </a:lnSpc>
              <a:defRPr lang="en-US"/>
            </a:pPr>
            <a:endParaRPr lang="en-GB" sz="1200" dirty="0" smtClean="0">
              <a:solidFill>
                <a:srgbClr val="006666"/>
              </a:solidFill>
              <a:latin typeface="Arial Narrow" panose="020B0606020202030204" pitchFamily="34" charset="0"/>
            </a:endParaRPr>
          </a:p>
          <a:p>
            <a:pPr>
              <a:lnSpc>
                <a:spcPts val="1300"/>
              </a:lnSpc>
              <a:defRPr lang="en-US"/>
            </a:pPr>
            <a:r>
              <a:rPr lang="pt-BR" sz="1200" b="1" i="1" dirty="0">
                <a:solidFill>
                  <a:srgbClr val="006666"/>
                </a:solidFill>
                <a:latin typeface="Arial Narrow" panose="020B0606020202030204" pitchFamily="34" charset="0"/>
              </a:rPr>
              <a:t>Déjeuner</a:t>
            </a:r>
            <a:endParaRPr lang="pt-BR" sz="1200" b="1" i="1" dirty="0">
              <a:solidFill>
                <a:srgbClr val="006666"/>
              </a:solidFill>
              <a:latin typeface="Arial Narrow" panose="020B0606020202030204" pitchFamily="34" charset="0"/>
            </a:endParaRPr>
          </a:p>
          <a:p>
            <a:pPr>
              <a:lnSpc>
                <a:spcPts val="1300"/>
              </a:lnSpc>
              <a:defRPr lang="en-US"/>
            </a:pPr>
            <a:r>
              <a:rPr lang="pt-PT" sz="1200" b="1" i="1" dirty="0" err="1">
                <a:solidFill>
                  <a:srgbClr val="006666"/>
                </a:solidFill>
                <a:latin typeface="Arial Narrow" panose="020B0606020202030204" pitchFamily="34" charset="0"/>
              </a:rPr>
              <a:t>Conférence</a:t>
            </a:r>
            <a:r>
              <a:rPr lang="pt-PT" sz="1200" b="1" i="1" dirty="0">
                <a:solidFill>
                  <a:srgbClr val="006666"/>
                </a:solidFill>
                <a:latin typeface="Arial Narrow" panose="020B0606020202030204" pitchFamily="34" charset="0"/>
              </a:rPr>
              <a:t> </a:t>
            </a:r>
            <a:r>
              <a:rPr lang="pt-PT" sz="1200" b="1" i="1" dirty="0" smtClean="0">
                <a:solidFill>
                  <a:srgbClr val="006666"/>
                </a:solidFill>
                <a:latin typeface="Arial Narrow" panose="020B0606020202030204" pitchFamily="34" charset="0"/>
              </a:rPr>
              <a:t>III</a:t>
            </a:r>
            <a:r>
              <a:rPr lang="pt-PT" sz="1200" i="1" dirty="0" smtClean="0">
                <a:solidFill>
                  <a:srgbClr val="006666"/>
                </a:solidFill>
                <a:latin typeface="Arial Narrow" panose="020B0606020202030204" pitchFamily="34" charset="0"/>
              </a:rPr>
              <a:t>:</a:t>
            </a:r>
            <a:r>
              <a:rPr lang="pt-PT" sz="1200" b="1" i="1" dirty="0" smtClean="0">
                <a:solidFill>
                  <a:srgbClr val="006666"/>
                </a:solidFill>
                <a:latin typeface="Arial Narrow" panose="020B0606020202030204" pitchFamily="34" charset="0"/>
              </a:rPr>
              <a:t> «</a:t>
            </a:r>
            <a:r>
              <a:rPr lang="fr-FR" sz="1200" i="1" dirty="0">
                <a:solidFill>
                  <a:srgbClr val="006666"/>
                </a:solidFill>
                <a:latin typeface="Arial Narrow" panose="020B0606020202030204" pitchFamily="34" charset="0"/>
                <a:sym typeface="+mn-ea"/>
              </a:rPr>
              <a:t>RECONSTRUCTION DU SOL ET DE L'ENVIRONNEMENT AVEC </a:t>
            </a:r>
            <a:r>
              <a:rPr lang="fr-FR" sz="1200" i="1" dirty="0" smtClean="0">
                <a:solidFill>
                  <a:srgbClr val="006666"/>
                </a:solidFill>
                <a:latin typeface="Arial Narrow" panose="020B0606020202030204" pitchFamily="34" charset="0"/>
                <a:sym typeface="+mn-ea"/>
              </a:rPr>
              <a:t>L’APPLICATION DE LA POUDRE DE BASALTE </a:t>
            </a:r>
            <a:r>
              <a:rPr lang="fr-FR" sz="1200" i="1" dirty="0">
                <a:solidFill>
                  <a:srgbClr val="006666"/>
                </a:solidFill>
                <a:latin typeface="Arial Narrow" panose="020B0606020202030204" pitchFamily="34" charset="0"/>
                <a:sym typeface="+mn-ea"/>
              </a:rPr>
              <a:t>POUR UNE PRODUCTIVITÉ ET UNE QUALITÉ ALIMENTAIRES ACCRUES</a:t>
            </a:r>
            <a:r>
              <a:rPr lang="pt-PT" altLang="fr-FR" sz="1200" i="1" dirty="0">
                <a:solidFill>
                  <a:srgbClr val="006666"/>
                </a:solidFill>
                <a:latin typeface="Arial Narrow" panose="020B0606020202030204" pitchFamily="34" charset="0"/>
              </a:rPr>
              <a:t>»</a:t>
            </a:r>
            <a:endParaRPr lang="pt-PT" sz="1200" i="1" dirty="0">
              <a:solidFill>
                <a:srgbClr val="006666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>
              <a:lnSpc>
                <a:spcPts val="1300"/>
              </a:lnSpc>
              <a:defRPr lang="en-US"/>
            </a:pPr>
            <a:r>
              <a:rPr lang="pt-PT" sz="1200" b="1" i="1" dirty="0" err="1">
                <a:solidFill>
                  <a:srgbClr val="006666"/>
                </a:solidFill>
                <a:latin typeface="Arial Narrow" panose="020B0606020202030204" pitchFamily="34" charset="0"/>
              </a:rPr>
              <a:t>Conférencier</a:t>
            </a:r>
            <a:r>
              <a:rPr lang="pt-PT" sz="1200" b="1" i="1" dirty="0">
                <a:solidFill>
                  <a:srgbClr val="006666"/>
                </a:solidFill>
                <a:latin typeface="Arial Narrow" panose="020B0606020202030204" pitchFamily="34" charset="0"/>
              </a:rPr>
              <a:t> </a:t>
            </a:r>
            <a:r>
              <a:rPr lang="pt-BR" sz="1200" b="1" i="1" dirty="0">
                <a:solidFill>
                  <a:srgbClr val="006666"/>
                </a:solidFill>
                <a:latin typeface="Arial Narrow" panose="020B0606020202030204" pitchFamily="34" charset="0"/>
              </a:rPr>
              <a:t>:</a:t>
            </a:r>
            <a:r>
              <a:rPr lang="pt-PT" sz="1200" dirty="0">
                <a:solidFill>
                  <a:srgbClr val="006666"/>
                </a:solidFill>
                <a:latin typeface="Arial Narrow" panose="020B0606020202030204" pitchFamily="34" charset="0"/>
                <a:sym typeface="+mn-ea"/>
              </a:rPr>
              <a:t>Prof. Bernardo </a:t>
            </a:r>
            <a:r>
              <a:rPr lang="pt-PT" sz="1200" dirty="0" err="1">
                <a:solidFill>
                  <a:srgbClr val="006666"/>
                </a:solidFill>
                <a:latin typeface="Arial Narrow" panose="020B0606020202030204" pitchFamily="34" charset="0"/>
                <a:sym typeface="+mn-ea"/>
              </a:rPr>
              <a:t>Knapik</a:t>
            </a:r>
            <a:r>
              <a:rPr lang="pt-PT" sz="1200" dirty="0">
                <a:solidFill>
                  <a:srgbClr val="006666"/>
                </a:solidFill>
                <a:latin typeface="Arial Narrow" panose="020B0606020202030204" pitchFamily="34" charset="0"/>
                <a:sym typeface="+mn-ea"/>
              </a:rPr>
              <a:t> – </a:t>
            </a:r>
            <a:r>
              <a:rPr lang="pt-PT" sz="1200" dirty="0" smtClean="0">
                <a:solidFill>
                  <a:srgbClr val="006666"/>
                </a:solidFill>
                <a:latin typeface="Arial Narrow" panose="020B0606020202030204" pitchFamily="34" charset="0"/>
                <a:sym typeface="+mn-ea"/>
              </a:rPr>
              <a:t> </a:t>
            </a:r>
            <a:r>
              <a:rPr lang="pt-PT" sz="1200" dirty="0" err="1" smtClean="0">
                <a:solidFill>
                  <a:srgbClr val="006666"/>
                </a:solidFill>
                <a:latin typeface="Arial Narrow" panose="020B0606020202030204" pitchFamily="34" charset="0"/>
                <a:sym typeface="+mn-ea"/>
              </a:rPr>
              <a:t>Chercheur</a:t>
            </a:r>
            <a:r>
              <a:rPr lang="pt-PT" sz="1200" dirty="0" smtClean="0">
                <a:solidFill>
                  <a:srgbClr val="006666"/>
                </a:solidFill>
                <a:latin typeface="Arial Narrow" panose="020B0606020202030204" pitchFamily="34" charset="0"/>
                <a:sym typeface="+mn-ea"/>
              </a:rPr>
              <a:t>  à Université Estadual do Paraná </a:t>
            </a:r>
            <a:r>
              <a:rPr lang="pt-BR" sz="1200" dirty="0" smtClean="0">
                <a:solidFill>
                  <a:srgbClr val="006666"/>
                </a:solidFill>
                <a:latin typeface="Arial Narrow" panose="020B0606020202030204" pitchFamily="34" charset="0"/>
                <a:sym typeface="+mn-ea"/>
              </a:rPr>
              <a:t>– </a:t>
            </a:r>
            <a:r>
              <a:rPr lang="pt-PT" sz="1200" dirty="0" smtClean="0">
                <a:solidFill>
                  <a:srgbClr val="006666"/>
                </a:solidFill>
                <a:latin typeface="Arial Narrow" panose="020B0606020202030204" pitchFamily="34" charset="0"/>
                <a:sym typeface="+mn-ea"/>
              </a:rPr>
              <a:t> </a:t>
            </a:r>
            <a:r>
              <a:rPr lang="pt-PT" sz="1200" dirty="0">
                <a:solidFill>
                  <a:srgbClr val="006666"/>
                </a:solidFill>
                <a:latin typeface="Arial Narrow" panose="020B0606020202030204" pitchFamily="34" charset="0"/>
                <a:sym typeface="+mn-ea"/>
              </a:rPr>
              <a:t>Brésil</a:t>
            </a:r>
            <a:endParaRPr lang="en-US" sz="1200" b="1" i="1" dirty="0">
              <a:solidFill>
                <a:srgbClr val="006666"/>
              </a:solidFill>
              <a:latin typeface="Arial Narrow" panose="020B0606020202030204" pitchFamily="34" charset="0"/>
            </a:endParaRPr>
          </a:p>
          <a:p>
            <a:pPr>
              <a:lnSpc>
                <a:spcPts val="1300"/>
              </a:lnSpc>
              <a:defRPr lang="en-US"/>
            </a:pPr>
            <a:r>
              <a:rPr lang="pt-PT" sz="1200" b="1" i="1" dirty="0" err="1" smtClean="0">
                <a:solidFill>
                  <a:srgbClr val="006666"/>
                </a:solidFill>
                <a:latin typeface="Arial Narrow" panose="020B0606020202030204" pitchFamily="34" charset="0"/>
              </a:rPr>
              <a:t>Modérateur</a:t>
            </a:r>
            <a:r>
              <a:rPr lang="pt-PT" sz="1200" b="1" i="1" dirty="0" smtClean="0">
                <a:solidFill>
                  <a:srgbClr val="006666"/>
                </a:solidFill>
                <a:latin typeface="Arial Narrow" panose="020B0606020202030204" pitchFamily="34" charset="0"/>
              </a:rPr>
              <a:t> </a:t>
            </a:r>
            <a:r>
              <a:rPr lang="pt-BR" sz="1200" b="1" i="1" dirty="0" smtClean="0">
                <a:solidFill>
                  <a:srgbClr val="006666"/>
                </a:solidFill>
                <a:latin typeface="Arial Narrow" panose="020B0606020202030204" pitchFamily="34" charset="0"/>
              </a:rPr>
              <a:t>: </a:t>
            </a:r>
            <a:r>
              <a:rPr lang="en-US" sz="1200" dirty="0" smtClean="0">
                <a:solidFill>
                  <a:srgbClr val="006666"/>
                </a:solidFill>
                <a:latin typeface="Arial Narrow" panose="020B0606020202030204" pitchFamily="34" charset="0"/>
              </a:rPr>
              <a:t>Cabo </a:t>
            </a:r>
            <a:r>
              <a:rPr lang="en-US" sz="1200" dirty="0">
                <a:solidFill>
                  <a:srgbClr val="006666"/>
                </a:solidFill>
                <a:latin typeface="Arial Narrow" panose="020B0606020202030204" pitchFamily="34" charset="0"/>
              </a:rPr>
              <a:t>Verde</a:t>
            </a:r>
            <a:endParaRPr lang="en-US" sz="1200" dirty="0">
              <a:solidFill>
                <a:srgbClr val="006666"/>
              </a:solidFill>
              <a:latin typeface="Arial Narrow" panose="020B0606020202030204" pitchFamily="34" charset="0"/>
            </a:endParaRPr>
          </a:p>
          <a:p>
            <a:pPr>
              <a:lnSpc>
                <a:spcPts val="1300"/>
              </a:lnSpc>
              <a:defRPr lang="en-US"/>
            </a:pPr>
            <a:endParaRPr lang="pt-BR" sz="1200" dirty="0" smtClean="0">
              <a:solidFill>
                <a:srgbClr val="006666"/>
              </a:solidFill>
              <a:latin typeface="Arial Narrow" panose="020B0606020202030204" pitchFamily="34" charset="0"/>
            </a:endParaRPr>
          </a:p>
          <a:p>
            <a:pPr>
              <a:lnSpc>
                <a:spcPts val="1300"/>
              </a:lnSpc>
              <a:defRPr lang="en-US"/>
            </a:pPr>
            <a:endParaRPr lang="pt-BR" sz="1200" dirty="0" smtClean="0">
              <a:solidFill>
                <a:srgbClr val="006666"/>
              </a:solidFill>
              <a:latin typeface="Arial Narrow" panose="020B0606020202030204" pitchFamily="34" charset="0"/>
            </a:endParaRPr>
          </a:p>
          <a:p>
            <a:pPr>
              <a:lnSpc>
                <a:spcPts val="1300"/>
              </a:lnSpc>
              <a:defRPr lang="en-US"/>
            </a:pPr>
            <a:r>
              <a:rPr lang="pt-BR" sz="1200" dirty="0" smtClean="0">
                <a:solidFill>
                  <a:srgbClr val="006666"/>
                </a:solidFill>
                <a:latin typeface="Arial Narrow" panose="020B0606020202030204" pitchFamily="34" charset="0"/>
              </a:rPr>
              <a:t>Débat</a:t>
            </a:r>
            <a:endParaRPr lang="pt-BR" sz="1200" dirty="0" smtClean="0">
              <a:solidFill>
                <a:srgbClr val="006666"/>
              </a:solidFill>
              <a:latin typeface="Arial Narrow" panose="020B0606020202030204" pitchFamily="34" charset="0"/>
            </a:endParaRPr>
          </a:p>
          <a:p>
            <a:pPr>
              <a:lnSpc>
                <a:spcPts val="1300"/>
              </a:lnSpc>
              <a:defRPr lang="en-US"/>
            </a:pPr>
            <a:endParaRPr lang="pt-BR" sz="1200" dirty="0" smtClean="0">
              <a:solidFill>
                <a:srgbClr val="006666"/>
              </a:solidFill>
              <a:latin typeface="Arial Narrow" panose="020B0606020202030204" pitchFamily="34" charset="0"/>
            </a:endParaRPr>
          </a:p>
          <a:p>
            <a:pPr>
              <a:lnSpc>
                <a:spcPts val="1300"/>
              </a:lnSpc>
              <a:defRPr lang="en-US"/>
            </a:pPr>
            <a:r>
              <a:rPr lang="pt-BR" sz="1200" dirty="0" smtClean="0">
                <a:solidFill>
                  <a:srgbClr val="006666"/>
                </a:solidFill>
                <a:latin typeface="Arial Narrow" panose="020B0606020202030204" pitchFamily="34" charset="0"/>
              </a:rPr>
              <a:t>Pause café</a:t>
            </a:r>
            <a:endParaRPr lang="pt-BR" sz="1200" dirty="0">
              <a:solidFill>
                <a:srgbClr val="006666"/>
              </a:solidFill>
              <a:latin typeface="Arial Narrow" panose="020B0606020202030204" pitchFamily="34" charset="0"/>
            </a:endParaRPr>
          </a:p>
          <a:p>
            <a:pPr>
              <a:lnSpc>
                <a:spcPts val="1300"/>
              </a:lnSpc>
              <a:defRPr lang="en-US"/>
            </a:pPr>
            <a:r>
              <a:rPr lang="en-US" sz="1200" b="1" i="1" dirty="0">
                <a:solidFill>
                  <a:srgbClr val="006666"/>
                </a:solidFill>
                <a:latin typeface="Arial Narrow" panose="020B0606020202030204" pitchFamily="34" charset="0"/>
              </a:rPr>
              <a:t>Conference IV:</a:t>
            </a:r>
            <a:r>
              <a:rPr lang="en-US" sz="1200" i="1" dirty="0">
                <a:solidFill>
                  <a:srgbClr val="006666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pt-PT" sz="1200" i="1" dirty="0" smtClean="0">
                <a:solidFill>
                  <a:srgbClr val="006666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«</a:t>
            </a:r>
            <a:r>
              <a:rPr lang="fr-FR" sz="1200" i="1" dirty="0">
                <a:solidFill>
                  <a:srgbClr val="006666"/>
                </a:solidFill>
                <a:latin typeface="Arial Narrow" panose="020B0606020202030204" pitchFamily="34" charset="0"/>
                <a:sym typeface="+mn-ea"/>
              </a:rPr>
              <a:t>UTILISATION </a:t>
            </a:r>
            <a:r>
              <a:rPr lang="fr-FR" sz="1200" i="1" dirty="0" smtClean="0">
                <a:solidFill>
                  <a:srgbClr val="006666"/>
                </a:solidFill>
                <a:latin typeface="Arial Narrow" panose="020B0606020202030204" pitchFamily="34" charset="0"/>
                <a:sym typeface="+mn-ea"/>
              </a:rPr>
              <a:t>DE LA  </a:t>
            </a:r>
            <a:r>
              <a:rPr lang="fr-FR" sz="1200" i="1" dirty="0">
                <a:solidFill>
                  <a:srgbClr val="006666"/>
                </a:solidFill>
                <a:latin typeface="Arial Narrow" panose="020B0606020202030204" pitchFamily="34" charset="0"/>
                <a:sym typeface="+mn-ea"/>
              </a:rPr>
              <a:t>POUDRE DE </a:t>
            </a:r>
            <a:r>
              <a:rPr lang="fr-FR" sz="1200" i="1" dirty="0" smtClean="0">
                <a:solidFill>
                  <a:srgbClr val="006666"/>
                </a:solidFill>
                <a:latin typeface="Arial Narrow" panose="020B0606020202030204" pitchFamily="34" charset="0"/>
                <a:sym typeface="+mn-ea"/>
              </a:rPr>
              <a:t>BASALTE </a:t>
            </a:r>
            <a:r>
              <a:rPr lang="fr-FR" sz="1200" i="1" dirty="0">
                <a:solidFill>
                  <a:srgbClr val="006666"/>
                </a:solidFill>
                <a:latin typeface="Arial Narrow" panose="020B0606020202030204" pitchFamily="34" charset="0"/>
                <a:sym typeface="+mn-ea"/>
              </a:rPr>
              <a:t>EN AGRICULTURE </a:t>
            </a:r>
            <a:r>
              <a:rPr lang="pt-PT" sz="1200" i="1" dirty="0">
                <a:solidFill>
                  <a:srgbClr val="006666"/>
                </a:solidFill>
                <a:latin typeface="Arial Narrow" panose="020B0606020202030204" pitchFamily="34" charset="0"/>
                <a:sym typeface="+mn-ea"/>
              </a:rPr>
              <a:t>- </a:t>
            </a:r>
            <a:r>
              <a:rPr lang="pt-PT" sz="1200" i="1" dirty="0" err="1">
                <a:solidFill>
                  <a:srgbClr val="006666"/>
                </a:solidFill>
                <a:latin typeface="Arial Narrow" panose="020B0606020202030204" pitchFamily="34" charset="0"/>
                <a:sym typeface="+mn-ea"/>
              </a:rPr>
              <a:t>Étude</a:t>
            </a:r>
            <a:r>
              <a:rPr lang="pt-PT" sz="1200" i="1" dirty="0">
                <a:solidFill>
                  <a:srgbClr val="006666"/>
                </a:solidFill>
                <a:latin typeface="Arial Narrow" panose="020B0606020202030204" pitchFamily="34" charset="0"/>
                <a:sym typeface="+mn-ea"/>
              </a:rPr>
              <a:t> de cas»</a:t>
            </a:r>
            <a:endParaRPr lang="en-GB" sz="1200" dirty="0">
              <a:solidFill>
                <a:srgbClr val="006666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>
              <a:lnSpc>
                <a:spcPts val="1300"/>
              </a:lnSpc>
              <a:defRPr lang="en-US"/>
            </a:pPr>
            <a:r>
              <a:rPr lang="pt-PT" sz="1200" b="1" i="1" dirty="0" err="1">
                <a:solidFill>
                  <a:srgbClr val="006666"/>
                </a:solidFill>
                <a:latin typeface="Arial Narrow" panose="020B0606020202030204" pitchFamily="34" charset="0"/>
              </a:rPr>
              <a:t>Conférencier</a:t>
            </a:r>
            <a:r>
              <a:rPr lang="pt-PT" sz="1200" b="1" i="1" dirty="0">
                <a:solidFill>
                  <a:srgbClr val="006666"/>
                </a:solidFill>
                <a:latin typeface="Arial Narrow" panose="020B0606020202030204" pitchFamily="34" charset="0"/>
              </a:rPr>
              <a:t> </a:t>
            </a:r>
            <a:r>
              <a:rPr lang="pt-BR" sz="1200" b="1" i="1" dirty="0" smtClean="0">
                <a:solidFill>
                  <a:srgbClr val="006666"/>
                </a:solidFill>
                <a:latin typeface="Arial Narrow" panose="020B0606020202030204" pitchFamily="34" charset="0"/>
              </a:rPr>
              <a:t>:</a:t>
            </a:r>
            <a:r>
              <a:rPr lang="pt-PT" sz="1200" dirty="0">
                <a:solidFill>
                  <a:srgbClr val="006666"/>
                </a:solidFill>
                <a:latin typeface="Arial Narrow" panose="020B0606020202030204" pitchFamily="34" charset="0"/>
                <a:sym typeface="+mn-ea"/>
              </a:rPr>
              <a:t>Prof. </a:t>
            </a:r>
            <a:r>
              <a:rPr lang="pt-PT" sz="1200" dirty="0" err="1">
                <a:solidFill>
                  <a:srgbClr val="006666"/>
                </a:solidFill>
                <a:latin typeface="Arial Narrow" panose="020B0606020202030204" pitchFamily="34" charset="0"/>
                <a:sym typeface="+mn-ea"/>
              </a:rPr>
              <a:t>Émérite</a:t>
            </a:r>
            <a:r>
              <a:rPr lang="pt-PT" sz="1200" dirty="0" smtClean="0">
                <a:solidFill>
                  <a:srgbClr val="006666"/>
                </a:solidFill>
                <a:latin typeface="Arial Narrow" panose="020B0606020202030204" pitchFamily="34" charset="0"/>
                <a:sym typeface="+mn-ea"/>
              </a:rPr>
              <a:t> </a:t>
            </a:r>
            <a:r>
              <a:rPr lang="pt-PT" sz="1200" dirty="0">
                <a:solidFill>
                  <a:srgbClr val="006666"/>
                </a:solidFill>
                <a:latin typeface="Arial Narrow" panose="020B0606020202030204" pitchFamily="34" charset="0"/>
                <a:sym typeface="+mn-ea"/>
              </a:rPr>
              <a:t>Peter van </a:t>
            </a:r>
            <a:r>
              <a:rPr lang="pt-PT" sz="1200" dirty="0" err="1">
                <a:solidFill>
                  <a:srgbClr val="006666"/>
                </a:solidFill>
                <a:latin typeface="Arial Narrow" panose="020B0606020202030204" pitchFamily="34" charset="0"/>
                <a:sym typeface="+mn-ea"/>
              </a:rPr>
              <a:t>Straaten</a:t>
            </a:r>
            <a:r>
              <a:rPr lang="pt-PT" sz="1200" dirty="0">
                <a:solidFill>
                  <a:srgbClr val="006666"/>
                </a:solidFill>
                <a:latin typeface="Arial Narrow" panose="020B0606020202030204" pitchFamily="34" charset="0"/>
                <a:sym typeface="+mn-ea"/>
              </a:rPr>
              <a:t> – </a:t>
            </a:r>
            <a:r>
              <a:rPr lang="pt-PT" sz="1200" dirty="0" smtClean="0">
                <a:solidFill>
                  <a:srgbClr val="006666"/>
                </a:solidFill>
                <a:latin typeface="Arial Narrow" panose="020B0606020202030204" pitchFamily="34" charset="0"/>
                <a:sym typeface="+mn-ea"/>
              </a:rPr>
              <a:t>Université</a:t>
            </a:r>
            <a:r>
              <a:rPr lang="pt-PT" sz="1200" dirty="0">
                <a:solidFill>
                  <a:srgbClr val="006666"/>
                </a:solidFill>
                <a:latin typeface="Arial Narrow" panose="020B0606020202030204" pitchFamily="34" charset="0"/>
                <a:sym typeface="+mn-ea"/>
              </a:rPr>
              <a:t> de </a:t>
            </a:r>
            <a:r>
              <a:rPr lang="pt-PT" sz="1200" dirty="0" err="1">
                <a:solidFill>
                  <a:srgbClr val="006666"/>
                </a:solidFill>
                <a:latin typeface="Arial Narrow" panose="020B0606020202030204" pitchFamily="34" charset="0"/>
                <a:sym typeface="+mn-ea"/>
              </a:rPr>
              <a:t>Guelph</a:t>
            </a:r>
            <a:r>
              <a:rPr lang="pt-BR" sz="1200" dirty="0">
                <a:solidFill>
                  <a:srgbClr val="006666"/>
                </a:solidFill>
                <a:latin typeface="Arial Narrow" panose="020B0606020202030204" pitchFamily="34" charset="0"/>
                <a:sym typeface="+mn-ea"/>
              </a:rPr>
              <a:t> – Canadá</a:t>
            </a:r>
            <a:endParaRPr lang="pt-PT" sz="1200" dirty="0" smtClean="0">
              <a:solidFill>
                <a:srgbClr val="006666"/>
              </a:solidFill>
              <a:latin typeface="Arial Narrow" panose="020B0606020202030204" pitchFamily="34" charset="0"/>
            </a:endParaRPr>
          </a:p>
          <a:p>
            <a:pPr>
              <a:lnSpc>
                <a:spcPts val="1300"/>
              </a:lnSpc>
              <a:defRPr lang="en-US"/>
            </a:pPr>
            <a:r>
              <a:rPr lang="pt-PT" sz="1200" b="1" i="1" dirty="0" err="1" smtClean="0">
                <a:solidFill>
                  <a:srgbClr val="006666"/>
                </a:solidFill>
                <a:latin typeface="Arial Narrow" panose="020B0606020202030204" pitchFamily="34" charset="0"/>
              </a:rPr>
              <a:t>Modérateur</a:t>
            </a:r>
            <a:r>
              <a:rPr lang="pt-PT" sz="1200" b="1" i="1" dirty="0" smtClean="0">
                <a:solidFill>
                  <a:srgbClr val="006666"/>
                </a:solidFill>
                <a:latin typeface="Arial Narrow" panose="020B0606020202030204" pitchFamily="34" charset="0"/>
              </a:rPr>
              <a:t> </a:t>
            </a:r>
            <a:r>
              <a:rPr lang="pt-BR" sz="1200" b="1" i="1" dirty="0">
                <a:solidFill>
                  <a:srgbClr val="006666"/>
                </a:solidFill>
                <a:latin typeface="Arial Narrow" panose="020B0606020202030204" pitchFamily="34" charset="0"/>
              </a:rPr>
              <a:t>: </a:t>
            </a:r>
            <a:r>
              <a:rPr lang="en-US" sz="1200" dirty="0" smtClean="0">
                <a:solidFill>
                  <a:srgbClr val="006666"/>
                </a:solidFill>
                <a:latin typeface="Arial Narrow" panose="020B0606020202030204" pitchFamily="34" charset="0"/>
              </a:rPr>
              <a:t>C</a:t>
            </a:r>
            <a:r>
              <a:rPr lang="pt-PT" altLang="en-US" sz="1200" dirty="0" smtClean="0">
                <a:solidFill>
                  <a:srgbClr val="006666"/>
                </a:solidFill>
                <a:latin typeface="Arial Narrow" panose="020B0606020202030204" pitchFamily="34" charset="0"/>
              </a:rPr>
              <a:t>abo Verde</a:t>
            </a:r>
            <a:endParaRPr lang="en-US" sz="1200" dirty="0">
              <a:solidFill>
                <a:srgbClr val="006666"/>
              </a:solidFill>
              <a:latin typeface="Arial Narrow" panose="020B0606020202030204" pitchFamily="34" charset="0"/>
            </a:endParaRPr>
          </a:p>
          <a:p>
            <a:pPr>
              <a:lnSpc>
                <a:spcPts val="1300"/>
              </a:lnSpc>
              <a:defRPr lang="en-US"/>
            </a:pPr>
            <a:endParaRPr lang="pt-BR" sz="1200" b="1" i="1" dirty="0" smtClean="0">
              <a:solidFill>
                <a:srgbClr val="006666"/>
              </a:solidFill>
              <a:latin typeface="Arial Narrow" panose="020B0606020202030204" pitchFamily="34" charset="0"/>
            </a:endParaRPr>
          </a:p>
          <a:p>
            <a:pPr>
              <a:lnSpc>
                <a:spcPts val="1300"/>
              </a:lnSpc>
              <a:defRPr lang="en-US"/>
            </a:pPr>
            <a:r>
              <a:rPr lang="pt-BR" sz="1200" dirty="0" smtClean="0">
                <a:solidFill>
                  <a:srgbClr val="006666"/>
                </a:solidFill>
                <a:latin typeface="Arial Narrow" panose="020B0606020202030204" pitchFamily="34" charset="0"/>
              </a:rPr>
              <a:t>Débat</a:t>
            </a:r>
            <a:endParaRPr lang="pt-BR" sz="1200" dirty="0" smtClean="0">
              <a:solidFill>
                <a:srgbClr val="006666"/>
              </a:solidFill>
              <a:latin typeface="Arial Narrow" panose="020B0606020202030204" pitchFamily="34" charset="0"/>
            </a:endParaRPr>
          </a:p>
          <a:p>
            <a:pPr>
              <a:lnSpc>
                <a:spcPts val="1300"/>
              </a:lnSpc>
              <a:defRPr lang="en-US"/>
            </a:pPr>
            <a:endParaRPr lang="pt-BR" sz="1200" dirty="0">
              <a:solidFill>
                <a:srgbClr val="006666"/>
              </a:solidFill>
              <a:latin typeface="Arial Narrow" panose="020B0606020202030204" pitchFamily="34" charset="0"/>
            </a:endParaRPr>
          </a:p>
          <a:p>
            <a:pPr>
              <a:lnSpc>
                <a:spcPts val="1300"/>
              </a:lnSpc>
              <a:defRPr lang="en-US"/>
            </a:pPr>
            <a:r>
              <a:rPr lang="pt-PT" sz="1200" i="1" dirty="0" err="1">
                <a:solidFill>
                  <a:srgbClr val="006666"/>
                </a:solidFill>
                <a:latin typeface="Arial Narrow" panose="020B0606020202030204" pitchFamily="34" charset="0"/>
              </a:rPr>
              <a:t>Réception</a:t>
            </a:r>
            <a:r>
              <a:rPr lang="pt-PT" sz="1200" i="1" dirty="0">
                <a:solidFill>
                  <a:srgbClr val="006666"/>
                </a:solidFill>
                <a:latin typeface="Arial Narrow" panose="020B0606020202030204" pitchFamily="34" charset="0"/>
              </a:rPr>
              <a:t> de </a:t>
            </a:r>
            <a:r>
              <a:rPr lang="pt-PT" sz="1200" i="1" dirty="0" err="1">
                <a:solidFill>
                  <a:srgbClr val="006666"/>
                </a:solidFill>
                <a:latin typeface="Arial Narrow" panose="020B0606020202030204" pitchFamily="34" charset="0"/>
              </a:rPr>
              <a:t>bienvenue</a:t>
            </a:r>
            <a:endParaRPr lang="pt-PT" sz="1200" i="1" dirty="0" err="1">
              <a:solidFill>
                <a:srgbClr val="006666"/>
              </a:solidFill>
              <a:latin typeface="Arial Narrow" panose="020B0606020202030204" pitchFamily="34" charset="0"/>
            </a:endParaRPr>
          </a:p>
        </p:txBody>
      </p:sp>
      <p:sp>
        <p:nvSpPr>
          <p:cNvPr id="24" name="TextBox 31"/>
          <p:cNvSpPr/>
          <p:nvPr/>
        </p:nvSpPr>
        <p:spPr>
          <a:xfrm>
            <a:off x="19685" y="263419"/>
            <a:ext cx="2381885" cy="3079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p>
            <a:pPr>
              <a:defRPr lang="en-US"/>
            </a:pPr>
            <a:r>
              <a:rPr lang="pt-BR" sz="1400" b="1" i="1" dirty="0" smtClean="0">
                <a:solidFill>
                  <a:srgbClr val="008080"/>
                </a:solidFill>
                <a:latin typeface="Times New Roman" panose="02020603050405020304" pitchFamily="1" charset="0"/>
                <a:ea typeface="Century Gothic" panose="020B0502020202020204" pitchFamily="2" charset="0"/>
                <a:cs typeface="Times New Roman" panose="02020603050405020304" pitchFamily="1" charset="0"/>
              </a:rPr>
              <a:t>JOUR </a:t>
            </a:r>
            <a:r>
              <a:rPr lang="pt-PT" altLang="pt-BR" sz="1400" b="1" i="1" dirty="0" smtClean="0">
                <a:solidFill>
                  <a:srgbClr val="008080"/>
                </a:solidFill>
                <a:latin typeface="Times New Roman" panose="02020603050405020304" pitchFamily="1" charset="0"/>
                <a:ea typeface="Century Gothic" panose="020B0502020202020204" pitchFamily="2" charset="0"/>
                <a:cs typeface="Times New Roman" panose="02020603050405020304" pitchFamily="1" charset="0"/>
              </a:rPr>
              <a:t>07</a:t>
            </a:r>
            <a:r>
              <a:rPr lang="pt-BR" sz="1400" b="1" i="1" dirty="0" smtClean="0">
                <a:solidFill>
                  <a:srgbClr val="008080"/>
                </a:solidFill>
                <a:latin typeface="Times New Roman" panose="02020603050405020304" pitchFamily="1" charset="0"/>
                <a:ea typeface="Century Gothic" panose="020B0502020202020204" pitchFamily="2" charset="0"/>
                <a:cs typeface="Times New Roman" panose="02020603050405020304" pitchFamily="1" charset="0"/>
              </a:rPr>
              <a:t> </a:t>
            </a:r>
            <a:r>
              <a:rPr lang="pt-PT" altLang="pt-BR" sz="1400" b="1" i="1" dirty="0" smtClean="0">
                <a:solidFill>
                  <a:srgbClr val="008080"/>
                </a:solidFill>
                <a:latin typeface="Times New Roman" panose="02020603050405020304" pitchFamily="1" charset="0"/>
                <a:ea typeface="Century Gothic" panose="020B0502020202020204" pitchFamily="2" charset="0"/>
                <a:cs typeface="Times New Roman" panose="02020603050405020304" pitchFamily="1" charset="0"/>
              </a:rPr>
              <a:t>Juin</a:t>
            </a:r>
            <a:r>
              <a:rPr lang="pt-BR" sz="1400" b="1" i="1" dirty="0" smtClean="0">
                <a:solidFill>
                  <a:srgbClr val="008080"/>
                </a:solidFill>
                <a:latin typeface="Times New Roman" panose="02020603050405020304" pitchFamily="1" charset="0"/>
                <a:ea typeface="Century Gothic" panose="020B0502020202020204" pitchFamily="2" charset="0"/>
                <a:cs typeface="Times New Roman" panose="02020603050405020304" pitchFamily="1" charset="0"/>
              </a:rPr>
              <a:t> 202</a:t>
            </a:r>
            <a:r>
              <a:rPr lang="pt-PT" altLang="pt-BR" sz="1400" b="1" i="1" dirty="0" smtClean="0">
                <a:solidFill>
                  <a:srgbClr val="008080"/>
                </a:solidFill>
                <a:latin typeface="Times New Roman" panose="02020603050405020304" pitchFamily="1" charset="0"/>
                <a:ea typeface="Century Gothic" panose="020B0502020202020204" pitchFamily="2" charset="0"/>
                <a:cs typeface="Times New Roman" panose="02020603050405020304" pitchFamily="1" charset="0"/>
              </a:rPr>
              <a:t>1</a:t>
            </a:r>
            <a:r>
              <a:rPr lang="pt-BR" sz="1400" b="1" i="1" dirty="0" smtClean="0">
                <a:solidFill>
                  <a:srgbClr val="008080"/>
                </a:solidFill>
                <a:latin typeface="Times New Roman" panose="02020603050405020304" pitchFamily="1" charset="0"/>
                <a:ea typeface="Century Gothic" panose="020B0502020202020204" pitchFamily="2" charset="0"/>
                <a:cs typeface="Times New Roman" panose="02020603050405020304" pitchFamily="1" charset="0"/>
              </a:rPr>
              <a:t> </a:t>
            </a:r>
            <a:endParaRPr lang="pt-BR" sz="1400" b="1" i="1" dirty="0">
              <a:solidFill>
                <a:srgbClr val="008080"/>
              </a:solidFill>
              <a:latin typeface="Times New Roman" panose="02020603050405020304" pitchFamily="1" charset="0"/>
              <a:ea typeface="Century Gothic" panose="020B0502020202020204" pitchFamily="2" charset="0"/>
              <a:cs typeface="Times New Roman" panose="02020603050405020304" pitchFamily="1" charset="0"/>
            </a:endParaRPr>
          </a:p>
        </p:txBody>
      </p:sp>
      <p:sp>
        <p:nvSpPr>
          <p:cNvPr id="25" name="TextBox 1"/>
          <p:cNvSpPr/>
          <p:nvPr/>
        </p:nvSpPr>
        <p:spPr>
          <a:xfrm>
            <a:off x="86360" y="-2646"/>
            <a:ext cx="1520190" cy="3079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p>
            <a:pPr>
              <a:defRPr lang="en-US"/>
            </a:pPr>
            <a:r>
              <a:rPr lang="pt-BR" sz="1400" b="1" i="1" dirty="0">
                <a:solidFill>
                  <a:srgbClr val="006666"/>
                </a:solidFill>
                <a:latin typeface="Arial Narrow" panose="020B0606020202030204" pitchFamily="34" charset="0"/>
              </a:rPr>
              <a:t>PROGRAMME</a:t>
            </a:r>
            <a:endParaRPr lang="pt-BR" sz="1400" b="1" i="1" dirty="0">
              <a:solidFill>
                <a:srgbClr val="006666"/>
              </a:solidFill>
              <a:latin typeface="Arial Narrow" panose="020B0606020202030204" pitchFamily="34" charset="0"/>
              <a:ea typeface="Century Gothic" panose="020B0502020202020204" pitchFamily="2" charset="0"/>
              <a:cs typeface="Times New Roman" panose="02020603050405020304" pitchFamily="1" charset="0"/>
            </a:endParaRPr>
          </a:p>
        </p:txBody>
      </p:sp>
      <p:pic>
        <p:nvPicPr>
          <p:cNvPr id="38" name="Imagem 37" descr="logo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76690" y="66040"/>
            <a:ext cx="3092450" cy="7245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nel 5"/>
          <p:cNvSpPr/>
          <p:nvPr/>
        </p:nvSpPr>
        <p:spPr>
          <a:xfrm>
            <a:off x="5324475" y="2603500"/>
            <a:ext cx="6842125" cy="3682365"/>
          </a:xfrm>
          <a:prstGeom prst="donu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pt-PT" altLang="en-US" sz="1200">
              <a:solidFill>
                <a:schemeClr val="tx1"/>
              </a:solidFill>
            </a:endParaRPr>
          </a:p>
        </p:txBody>
      </p:sp>
      <p:sp>
        <p:nvSpPr>
          <p:cNvPr id="3" name="Rectângulo 2"/>
          <p:cNvSpPr/>
          <p:nvPr/>
        </p:nvSpPr>
        <p:spPr>
          <a:xfrm>
            <a:off x="4011930" y="5356860"/>
            <a:ext cx="7781925" cy="890270"/>
          </a:xfrm>
          <a:prstGeom prst="rect">
            <a:avLst/>
          </a:prstGeom>
          <a:solidFill>
            <a:schemeClr val="tx1"/>
          </a:solidFill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p>
            <a:endParaRPr lang="pt-PT" altLang="en-US"/>
          </a:p>
        </p:txBody>
      </p:sp>
      <p:pic>
        <p:nvPicPr>
          <p:cNvPr id="13" name="Imagem 12" descr="cap_vert_valle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58510" y="3070225"/>
            <a:ext cx="5849620" cy="3176905"/>
          </a:xfrm>
          <a:prstGeom prst="rect">
            <a:avLst/>
          </a:prstGeom>
        </p:spPr>
      </p:pic>
      <p:grpSp>
        <p:nvGrpSpPr>
          <p:cNvPr id="32" name="Agrupar 31"/>
          <p:cNvGrpSpPr/>
          <p:nvPr/>
        </p:nvGrpSpPr>
        <p:grpSpPr>
          <a:xfrm>
            <a:off x="4231005" y="2603500"/>
            <a:ext cx="7934960" cy="4227830"/>
            <a:chOff x="6663" y="4100"/>
            <a:chExt cx="12496" cy="6658"/>
          </a:xfrm>
        </p:grpSpPr>
        <p:grpSp>
          <p:nvGrpSpPr>
            <p:cNvPr id="31" name="Agrupar 30"/>
            <p:cNvGrpSpPr/>
            <p:nvPr/>
          </p:nvGrpSpPr>
          <p:grpSpPr>
            <a:xfrm>
              <a:off x="8759" y="4100"/>
              <a:ext cx="10400" cy="5798"/>
              <a:chOff x="8759" y="4100"/>
              <a:chExt cx="10400" cy="5798"/>
            </a:xfrm>
          </p:grpSpPr>
          <p:sp>
            <p:nvSpPr>
              <p:cNvPr id="15" name="Rectângulo 14"/>
              <p:cNvSpPr/>
              <p:nvPr/>
            </p:nvSpPr>
            <p:spPr>
              <a:xfrm>
                <a:off x="8759" y="5330"/>
                <a:ext cx="2595" cy="3555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>
                <a:noAutofit/>
              </a:bodyPr>
              <a:p>
                <a:endParaRPr lang="pt-PT" altLang="en-US"/>
              </a:p>
            </p:txBody>
          </p:sp>
          <p:sp>
            <p:nvSpPr>
              <p:cNvPr id="16" name="Anel 15"/>
              <p:cNvSpPr/>
              <p:nvPr/>
            </p:nvSpPr>
            <p:spPr>
              <a:xfrm>
                <a:off x="9943" y="4100"/>
                <a:ext cx="9217" cy="5799"/>
              </a:xfrm>
              <a:prstGeom prst="donu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pt-PT" altLang="en-US" sz="120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0" name="Agrupar 29"/>
            <p:cNvGrpSpPr/>
            <p:nvPr/>
          </p:nvGrpSpPr>
          <p:grpSpPr>
            <a:xfrm>
              <a:off x="6663" y="8310"/>
              <a:ext cx="12254" cy="2448"/>
              <a:chOff x="6663" y="8310"/>
              <a:chExt cx="12254" cy="2448"/>
            </a:xfrm>
          </p:grpSpPr>
          <p:sp>
            <p:nvSpPr>
              <p:cNvPr id="21" name="Rectângulo 20"/>
              <p:cNvSpPr/>
              <p:nvPr/>
            </p:nvSpPr>
            <p:spPr>
              <a:xfrm>
                <a:off x="6663" y="8511"/>
                <a:ext cx="12255" cy="1799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>
                <a:noAutofit/>
              </a:bodyPr>
              <a:p>
                <a:endParaRPr lang="pt-PT" altLang="en-US"/>
              </a:p>
            </p:txBody>
          </p:sp>
          <p:grpSp>
            <p:nvGrpSpPr>
              <p:cNvPr id="29" name="Agrupar 28"/>
              <p:cNvGrpSpPr/>
              <p:nvPr/>
            </p:nvGrpSpPr>
            <p:grpSpPr>
              <a:xfrm>
                <a:off x="8264" y="8310"/>
                <a:ext cx="6836" cy="2449"/>
                <a:chOff x="8264" y="8310"/>
                <a:chExt cx="6836" cy="2449"/>
              </a:xfrm>
            </p:grpSpPr>
            <p:pic>
              <p:nvPicPr>
                <p:cNvPr id="26" name="Imagem 25" descr="fundo"/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8668" y="8614"/>
                  <a:ext cx="6015" cy="2025"/>
                </a:xfrm>
                <a:prstGeom prst="rect">
                  <a:avLst/>
                </a:prstGeom>
              </p:spPr>
            </p:pic>
            <p:sp>
              <p:nvSpPr>
                <p:cNvPr id="27" name="Anel 26"/>
                <p:cNvSpPr/>
                <p:nvPr/>
              </p:nvSpPr>
              <p:spPr>
                <a:xfrm>
                  <a:off x="9766" y="8347"/>
                  <a:ext cx="5334" cy="2412"/>
                </a:xfrm>
                <a:prstGeom prst="donu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pt-PT" altLang="en-US" sz="12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3" name="Rectângulo 32"/>
                <p:cNvSpPr/>
                <p:nvPr/>
              </p:nvSpPr>
              <p:spPr>
                <a:xfrm>
                  <a:off x="8264" y="8511"/>
                  <a:ext cx="2071" cy="2184"/>
                </a:xfrm>
                <a:prstGeom prst="rect">
                  <a:avLst/>
                </a:prstGeom>
                <a:solidFill>
                  <a:schemeClr val="tx1"/>
                </a:solidFill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>
                  <a:noAutofit/>
                </a:bodyPr>
                <a:p>
                  <a:endParaRPr lang="pt-PT" altLang="en-US"/>
                </a:p>
              </p:txBody>
            </p:sp>
            <p:sp>
              <p:nvSpPr>
                <p:cNvPr id="34" name="Rectângulo 33"/>
                <p:cNvSpPr/>
                <p:nvPr/>
              </p:nvSpPr>
              <p:spPr>
                <a:xfrm>
                  <a:off x="9899" y="8310"/>
                  <a:ext cx="1215" cy="585"/>
                </a:xfrm>
                <a:prstGeom prst="rect">
                  <a:avLst/>
                </a:prstGeom>
                <a:solidFill>
                  <a:schemeClr val="tx1"/>
                </a:solidFill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>
                  <a:noAutofit/>
                </a:bodyPr>
                <a:p>
                  <a:endParaRPr lang="pt-PT" altLang="en-US"/>
                </a:p>
              </p:txBody>
            </p:sp>
            <p:sp>
              <p:nvSpPr>
                <p:cNvPr id="35" name="Rectângulo 34"/>
                <p:cNvSpPr/>
                <p:nvPr/>
              </p:nvSpPr>
              <p:spPr>
                <a:xfrm>
                  <a:off x="13729" y="8465"/>
                  <a:ext cx="1215" cy="585"/>
                </a:xfrm>
                <a:prstGeom prst="rect">
                  <a:avLst/>
                </a:prstGeom>
                <a:solidFill>
                  <a:schemeClr val="tx1"/>
                </a:solidFill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>
                  <a:noAutofit/>
                </a:bodyPr>
                <a:p>
                  <a:endParaRPr lang="pt-PT" altLang="en-US"/>
                </a:p>
              </p:txBody>
            </p:sp>
            <p:sp>
              <p:nvSpPr>
                <p:cNvPr id="36" name="Rectângulo 35"/>
                <p:cNvSpPr/>
                <p:nvPr/>
              </p:nvSpPr>
              <p:spPr>
                <a:xfrm>
                  <a:off x="13494" y="10120"/>
                  <a:ext cx="1215" cy="585"/>
                </a:xfrm>
                <a:prstGeom prst="rect">
                  <a:avLst/>
                </a:prstGeom>
                <a:solidFill>
                  <a:schemeClr val="tx1"/>
                </a:solidFill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>
                  <a:noAutofit/>
                </a:bodyPr>
                <a:p>
                  <a:endParaRPr lang="pt-PT" altLang="en-US"/>
                </a:p>
              </p:txBody>
            </p:sp>
            <p:sp>
              <p:nvSpPr>
                <p:cNvPr id="37" name="Rectângulo 36"/>
                <p:cNvSpPr/>
                <p:nvPr/>
              </p:nvSpPr>
              <p:spPr>
                <a:xfrm>
                  <a:off x="10214" y="10155"/>
                  <a:ext cx="1365" cy="585"/>
                </a:xfrm>
                <a:prstGeom prst="rect">
                  <a:avLst/>
                </a:prstGeom>
                <a:solidFill>
                  <a:schemeClr val="tx1"/>
                </a:solidFill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>
                  <a:noAutofit/>
                </a:bodyPr>
                <a:p>
                  <a:endParaRPr lang="pt-PT" altLang="en-US"/>
                </a:p>
              </p:txBody>
            </p:sp>
          </p:grpSp>
        </p:grpSp>
      </p:grpSp>
      <p:sp>
        <p:nvSpPr>
          <p:cNvPr id="2" name="Rectângulo 1"/>
          <p:cNvSpPr/>
          <p:nvPr/>
        </p:nvSpPr>
        <p:spPr>
          <a:xfrm>
            <a:off x="3993515" y="3024505"/>
            <a:ext cx="7781925" cy="504825"/>
          </a:xfrm>
          <a:prstGeom prst="rect">
            <a:avLst/>
          </a:prstGeom>
          <a:solidFill>
            <a:schemeClr val="tx1"/>
          </a:solidFill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p>
            <a:endParaRPr lang="pt-PT" altLang="en-US"/>
          </a:p>
        </p:txBody>
      </p:sp>
      <p:sp>
        <p:nvSpPr>
          <p:cNvPr id="17" name="Triângulo Retângulo 16"/>
          <p:cNvSpPr/>
          <p:nvPr/>
        </p:nvSpPr>
        <p:spPr>
          <a:xfrm flipH="1">
            <a:off x="3848735" y="0"/>
            <a:ext cx="8336915" cy="3458845"/>
          </a:xfrm>
          <a:prstGeom prst="rtTriangl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p>
            <a:endParaRPr lang="pt-PT" altLang="en-US"/>
          </a:p>
        </p:txBody>
      </p:sp>
      <p:sp>
        <p:nvSpPr>
          <p:cNvPr id="20" name="Retângulo Arredondado 19"/>
          <p:cNvSpPr/>
          <p:nvPr/>
        </p:nvSpPr>
        <p:spPr>
          <a:xfrm>
            <a:off x="7514590" y="1811020"/>
            <a:ext cx="1210310" cy="1120775"/>
          </a:xfrm>
          <a:prstGeom prst="roundRect">
            <a:avLst/>
          </a:prstGeom>
          <a:solidFill>
            <a:schemeClr val="tx1"/>
          </a:solidFill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p>
            <a:endParaRPr lang="pt-PT" altLang="en-US"/>
          </a:p>
        </p:txBody>
      </p:sp>
      <p:sp>
        <p:nvSpPr>
          <p:cNvPr id="23" name="CaixaDeTexto 22"/>
          <p:cNvSpPr txBox="1"/>
          <p:nvPr/>
        </p:nvSpPr>
        <p:spPr>
          <a:xfrm>
            <a:off x="9337675" y="986155"/>
            <a:ext cx="259461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000" i="1" dirty="0">
                <a:solidFill>
                  <a:srgbClr val="006666"/>
                </a:solidFill>
              </a:rPr>
              <a:t>PROGRAMME </a:t>
            </a:r>
            <a:r>
              <a:rPr lang="pt-PT" sz="2000" i="1" dirty="0" smtClean="0">
                <a:solidFill>
                  <a:srgbClr val="006666"/>
                </a:solidFill>
              </a:rPr>
              <a:t>D'ÉVÈNEMENT</a:t>
            </a:r>
            <a:endParaRPr lang="pt-PT" sz="2000" i="1" dirty="0" smtClean="0">
              <a:solidFill>
                <a:srgbClr val="006666"/>
              </a:solidFill>
            </a:endParaRPr>
          </a:p>
        </p:txBody>
      </p:sp>
      <p:sp>
        <p:nvSpPr>
          <p:cNvPr id="9" name="CaixaDeTexto 67"/>
          <p:cNvSpPr/>
          <p:nvPr/>
        </p:nvSpPr>
        <p:spPr>
          <a:xfrm>
            <a:off x="9226550" y="1746885"/>
            <a:ext cx="2548890" cy="162814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p>
            <a:pPr algn="ctr">
              <a:defRPr lang="en-US"/>
            </a:pPr>
            <a:r>
              <a:rPr lang="pt-PT" sz="2000" dirty="0" smtClean="0">
                <a:solidFill>
                  <a:srgbClr val="006666"/>
                </a:solidFill>
              </a:rPr>
              <a:t>07- 09 JUIN</a:t>
            </a:r>
            <a:endParaRPr lang="pt-PT" sz="2000" dirty="0" smtClean="0">
              <a:solidFill>
                <a:srgbClr val="006666"/>
              </a:solidFill>
            </a:endParaRPr>
          </a:p>
          <a:p>
            <a:pPr algn="ctr">
              <a:defRPr lang="en-US"/>
            </a:pPr>
            <a:r>
              <a:rPr lang="pt-PT" sz="2000" dirty="0" smtClean="0">
                <a:solidFill>
                  <a:srgbClr val="006666"/>
                </a:solidFill>
              </a:rPr>
              <a:t>________■________</a:t>
            </a:r>
            <a:endParaRPr lang="pt-PT" sz="2000" dirty="0" smtClean="0">
              <a:solidFill>
                <a:srgbClr val="006666"/>
              </a:solidFill>
            </a:endParaRPr>
          </a:p>
          <a:p>
            <a:pPr algn="ctr">
              <a:defRPr lang="en-US"/>
            </a:pPr>
            <a:r>
              <a:rPr lang="pt-PT" sz="3200" b="1" dirty="0" smtClean="0">
                <a:gradFill>
                  <a:gsLst>
                    <a:gs pos="0">
                      <a:srgbClr val="14CD68"/>
                    </a:gs>
                    <a:gs pos="100000">
                      <a:srgbClr val="035C7D"/>
                    </a:gs>
                  </a:gsLst>
                  <a:lin scaled="0"/>
                </a:gradFill>
              </a:rPr>
              <a:t>2021</a:t>
            </a:r>
            <a:endParaRPr lang="pt-PT" sz="3200" b="1" dirty="0">
              <a:gradFill>
                <a:gsLst>
                  <a:gs pos="0">
                    <a:srgbClr val="14CD68"/>
                  </a:gs>
                  <a:gs pos="100000">
                    <a:srgbClr val="035C7D"/>
                  </a:gs>
                </a:gsLst>
                <a:lin scaled="0"/>
              </a:gradFill>
            </a:endParaRPr>
          </a:p>
          <a:p>
            <a:pPr algn="ctr">
              <a:defRPr lang="en-US"/>
            </a:pPr>
            <a:r>
              <a:rPr lang="pt-PT" sz="2000" b="1" dirty="0" smtClean="0">
                <a:solidFill>
                  <a:srgbClr val="006666"/>
                </a:solidFill>
              </a:rPr>
              <a:t>PRAIA</a:t>
            </a:r>
            <a:endParaRPr lang="pt-PT" sz="2000" b="1" dirty="0" smtClean="0">
              <a:solidFill>
                <a:srgbClr val="006666"/>
              </a:solidFill>
            </a:endParaRPr>
          </a:p>
          <a:p>
            <a:pPr algn="ctr">
              <a:defRPr lang="en-US"/>
            </a:pPr>
            <a:r>
              <a:rPr lang="pt-PT" sz="2000" b="1" dirty="0" smtClean="0">
                <a:solidFill>
                  <a:srgbClr val="006666"/>
                </a:solidFill>
              </a:rPr>
              <a:t>CAP VERT</a:t>
            </a:r>
            <a:endParaRPr lang="pt-PT" sz="2000" b="1" dirty="0" smtClean="0">
              <a:solidFill>
                <a:srgbClr val="006666"/>
              </a:solidFill>
            </a:endParaRPr>
          </a:p>
        </p:txBody>
      </p:sp>
      <p:pic>
        <p:nvPicPr>
          <p:cNvPr id="28" name="Imagem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760" y="2030095"/>
            <a:ext cx="1024255" cy="849630"/>
          </a:xfrm>
          <a:prstGeom prst="rect">
            <a:avLst/>
          </a:prstGeom>
        </p:spPr>
      </p:pic>
      <p:sp>
        <p:nvSpPr>
          <p:cNvPr id="19" name="Anel 18"/>
          <p:cNvSpPr/>
          <p:nvPr/>
        </p:nvSpPr>
        <p:spPr>
          <a:xfrm>
            <a:off x="7071360" y="1370330"/>
            <a:ext cx="2091690" cy="2088515"/>
          </a:xfrm>
          <a:prstGeom prst="donu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pt-PT" altLang="en-US" sz="1200">
              <a:solidFill>
                <a:schemeClr val="tx1"/>
              </a:solidFill>
            </a:endParaRPr>
          </a:p>
        </p:txBody>
      </p:sp>
      <p:sp>
        <p:nvSpPr>
          <p:cNvPr id="22" name="TextBox 16"/>
          <p:cNvSpPr/>
          <p:nvPr/>
        </p:nvSpPr>
        <p:spPr>
          <a:xfrm>
            <a:off x="-5080" y="346710"/>
            <a:ext cx="1188720" cy="650367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p>
            <a:pPr>
              <a:lnSpc>
                <a:spcPts val="1200"/>
              </a:lnSpc>
              <a:defRPr lang="en-US"/>
            </a:pPr>
            <a:r>
              <a:rPr lang="pt-PT" sz="1100" b="1" i="1" dirty="0">
                <a:solidFill>
                  <a:srgbClr val="006666"/>
                </a:solidFill>
                <a:latin typeface="Arial Narrow" panose="020B0606020202030204" pitchFamily="34" charset="0"/>
              </a:rPr>
              <a:t>ACCRÉDITATION </a:t>
            </a:r>
            <a:r>
              <a:rPr lang="pt-BR" sz="1100" b="1" i="1" dirty="0" smtClean="0">
                <a:solidFill>
                  <a:srgbClr val="006666"/>
                </a:solidFill>
                <a:latin typeface="Arial Narrow" panose="020B0606020202030204" pitchFamily="34" charset="0"/>
              </a:rPr>
              <a:t>:</a:t>
            </a:r>
            <a:endParaRPr lang="pt-BR" sz="1100" dirty="0">
              <a:solidFill>
                <a:srgbClr val="006666"/>
              </a:solidFill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/>
            </a:pPr>
            <a:r>
              <a:rPr lang="pt-BR" sz="1100" dirty="0">
                <a:solidFill>
                  <a:srgbClr val="006666"/>
                </a:solidFill>
                <a:latin typeface="Arial Narrow" panose="020B0606020202030204" pitchFamily="34" charset="0"/>
                <a:ea typeface="Century Gothic" panose="020B0502020202020204" pitchFamily="2" charset="0"/>
              </a:rPr>
              <a:t>08:30 – 10:15</a:t>
            </a:r>
            <a:endParaRPr lang="pt-BR" sz="1100" dirty="0">
              <a:solidFill>
                <a:srgbClr val="006666"/>
              </a:solidFill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/>
            </a:pPr>
            <a:endParaRPr lang="pt-BR" sz="1100" dirty="0">
              <a:solidFill>
                <a:srgbClr val="006666"/>
              </a:solidFill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/>
            </a:pPr>
            <a:endParaRPr lang="pt-BR" sz="1100" dirty="0">
              <a:solidFill>
                <a:srgbClr val="006666"/>
              </a:solidFill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/>
            </a:pPr>
            <a:endParaRPr lang="pt-BR" sz="1100" dirty="0">
              <a:solidFill>
                <a:srgbClr val="006666"/>
              </a:solidFill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/>
            </a:pPr>
            <a:endParaRPr lang="pt-BR" sz="1100" dirty="0">
              <a:solidFill>
                <a:srgbClr val="006666"/>
              </a:solidFill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/>
            </a:pPr>
            <a:endParaRPr lang="pt-BR" sz="1100" dirty="0">
              <a:solidFill>
                <a:srgbClr val="006666"/>
              </a:solidFill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/>
            </a:pPr>
            <a:endParaRPr lang="pt-BR" sz="1100" dirty="0">
              <a:solidFill>
                <a:srgbClr val="006666"/>
              </a:solidFill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/>
            </a:pPr>
            <a:endParaRPr lang="pt-BR" sz="1100" dirty="0">
              <a:solidFill>
                <a:srgbClr val="006666"/>
              </a:solidFill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/>
            </a:pPr>
            <a:endParaRPr lang="pt-BR" sz="1100" dirty="0">
              <a:solidFill>
                <a:srgbClr val="006666"/>
              </a:solidFill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/>
            </a:pPr>
            <a:endParaRPr lang="pt-BR" sz="1100" dirty="0">
              <a:solidFill>
                <a:srgbClr val="006666"/>
              </a:solidFill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/>
            </a:pPr>
            <a:endParaRPr lang="pt-BR" sz="1100" dirty="0">
              <a:solidFill>
                <a:srgbClr val="006666"/>
              </a:solidFill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/>
            </a:pPr>
            <a:endParaRPr lang="pt-BR" sz="1100" dirty="0">
              <a:solidFill>
                <a:srgbClr val="006666"/>
              </a:solidFill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/>
            </a:pPr>
            <a:r>
              <a:rPr lang="pt-BR" sz="1100" dirty="0">
                <a:solidFill>
                  <a:srgbClr val="006666"/>
                </a:solidFill>
                <a:latin typeface="Arial Narrow" panose="020B0606020202030204" pitchFamily="34" charset="0"/>
                <a:ea typeface="Century Gothic" panose="020B0502020202020204" pitchFamily="2" charset="0"/>
              </a:rPr>
              <a:t>10:15 – 10:45</a:t>
            </a:r>
            <a:endParaRPr lang="pt-BR" sz="1100" dirty="0">
              <a:solidFill>
                <a:srgbClr val="006666"/>
              </a:solidFill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/>
            </a:pPr>
            <a:r>
              <a:rPr lang="pt-BR" sz="1100" dirty="0">
                <a:solidFill>
                  <a:srgbClr val="006666"/>
                </a:solidFill>
                <a:latin typeface="Arial Narrow" panose="020B0606020202030204" pitchFamily="34" charset="0"/>
                <a:ea typeface="Century Gothic" panose="020B0502020202020204" pitchFamily="2" charset="0"/>
              </a:rPr>
              <a:t>10:45 – 12:30</a:t>
            </a:r>
            <a:endParaRPr lang="pt-BR" sz="1100" dirty="0">
              <a:solidFill>
                <a:srgbClr val="006666"/>
              </a:solidFill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/>
            </a:pPr>
            <a:endParaRPr lang="pt-BR" sz="1100" dirty="0">
              <a:solidFill>
                <a:srgbClr val="006666"/>
              </a:solidFill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/>
            </a:pPr>
            <a:endParaRPr lang="pt-BR" sz="1100" dirty="0">
              <a:solidFill>
                <a:srgbClr val="006666"/>
              </a:solidFill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/>
            </a:pPr>
            <a:endParaRPr lang="pt-BR" sz="1100" dirty="0">
              <a:solidFill>
                <a:srgbClr val="006666"/>
              </a:solidFill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/>
            </a:pPr>
            <a:endParaRPr lang="pt-BR" sz="1100" dirty="0">
              <a:solidFill>
                <a:srgbClr val="006666"/>
              </a:solidFill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/>
            </a:pPr>
            <a:endParaRPr lang="pt-BR" sz="1100" dirty="0">
              <a:solidFill>
                <a:srgbClr val="006666"/>
              </a:solidFill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/>
            </a:pPr>
            <a:endParaRPr lang="pt-BR" sz="1100" dirty="0">
              <a:solidFill>
                <a:srgbClr val="006666"/>
              </a:solidFill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/>
            </a:pPr>
            <a:endParaRPr lang="pt-BR" sz="1100" dirty="0">
              <a:solidFill>
                <a:srgbClr val="006666"/>
              </a:solidFill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/>
            </a:pPr>
            <a:endParaRPr lang="pt-BR" sz="1100" dirty="0">
              <a:solidFill>
                <a:srgbClr val="006666"/>
              </a:solidFill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/>
            </a:pPr>
            <a:endParaRPr lang="pt-BR" sz="1100" dirty="0">
              <a:solidFill>
                <a:srgbClr val="006666"/>
              </a:solidFill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/>
            </a:pPr>
            <a:endParaRPr lang="pt-BR" sz="1100" dirty="0">
              <a:solidFill>
                <a:srgbClr val="006666"/>
              </a:solidFill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/>
            </a:pPr>
            <a:r>
              <a:rPr lang="pt-PT" sz="1100" i="1" dirty="0">
                <a:solidFill>
                  <a:srgbClr val="006666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Times New Roman" panose="02020603050405020304" pitchFamily="1" charset="0"/>
              </a:rPr>
              <a:t>12:30- 14:00</a:t>
            </a:r>
            <a:endParaRPr lang="pt-PT" sz="1100" i="1" dirty="0">
              <a:solidFill>
                <a:srgbClr val="006666"/>
              </a:solidFill>
              <a:latin typeface="Arial Narrow" panose="020B0606020202030204" pitchFamily="34" charset="0"/>
              <a:ea typeface="Century Gothic" panose="020B0502020202020204" pitchFamily="2" charset="0"/>
              <a:cs typeface="Times New Roman" panose="02020603050405020304" pitchFamily="1" charset="0"/>
            </a:endParaRPr>
          </a:p>
          <a:p>
            <a:pPr>
              <a:lnSpc>
                <a:spcPts val="1200"/>
              </a:lnSpc>
              <a:defRPr lang="en-US"/>
            </a:pPr>
            <a:r>
              <a:rPr lang="pt-BR" sz="1100" dirty="0">
                <a:solidFill>
                  <a:srgbClr val="006666"/>
                </a:solidFill>
                <a:latin typeface="Arial Narrow" panose="020B0606020202030204" pitchFamily="34" charset="0"/>
                <a:ea typeface="Century Gothic" panose="020B0502020202020204" pitchFamily="2" charset="0"/>
              </a:rPr>
              <a:t>14:00 – 15:45</a:t>
            </a:r>
            <a:endParaRPr lang="pt-BR" sz="1100" dirty="0">
              <a:solidFill>
                <a:srgbClr val="006666"/>
              </a:solidFill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/>
            </a:pPr>
            <a:endParaRPr lang="pt-BR" sz="1100" dirty="0">
              <a:solidFill>
                <a:srgbClr val="006666"/>
              </a:solidFill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/>
            </a:pPr>
            <a:endParaRPr lang="pt-BR" sz="1100" dirty="0">
              <a:solidFill>
                <a:srgbClr val="006666"/>
              </a:solidFill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/>
            </a:pPr>
            <a:endParaRPr lang="pt-BR" sz="1100" dirty="0">
              <a:solidFill>
                <a:srgbClr val="006666"/>
              </a:solidFill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/>
            </a:pPr>
            <a:endParaRPr lang="pt-BR" sz="1100" dirty="0">
              <a:solidFill>
                <a:srgbClr val="006666"/>
              </a:solidFill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/>
            </a:pPr>
            <a:endParaRPr lang="pt-BR" sz="1100" dirty="0">
              <a:solidFill>
                <a:srgbClr val="006666"/>
              </a:solidFill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/>
            </a:pPr>
            <a:endParaRPr lang="pt-BR" sz="1100" dirty="0">
              <a:solidFill>
                <a:srgbClr val="006666"/>
              </a:solidFill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/>
            </a:pPr>
            <a:endParaRPr lang="pt-BR" sz="1100" dirty="0">
              <a:solidFill>
                <a:srgbClr val="006666"/>
              </a:solidFill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/>
            </a:pPr>
            <a:r>
              <a:rPr lang="pt-BR" sz="1100" dirty="0" smtClean="0">
                <a:solidFill>
                  <a:srgbClr val="006666"/>
                </a:solidFill>
                <a:latin typeface="Arial Narrow" panose="020B0606020202030204" pitchFamily="34" charset="0"/>
                <a:ea typeface="Century Gothic" panose="020B0502020202020204" pitchFamily="2" charset="0"/>
              </a:rPr>
              <a:t>15:45 </a:t>
            </a:r>
            <a:r>
              <a:rPr lang="pt-BR" sz="1100" dirty="0">
                <a:solidFill>
                  <a:srgbClr val="006666"/>
                </a:solidFill>
                <a:latin typeface="Arial Narrow" panose="020B0606020202030204" pitchFamily="34" charset="0"/>
                <a:ea typeface="Century Gothic" panose="020B0502020202020204" pitchFamily="2" charset="0"/>
              </a:rPr>
              <a:t>– 16:15</a:t>
            </a:r>
            <a:endParaRPr lang="pt-BR" sz="1100" dirty="0">
              <a:solidFill>
                <a:srgbClr val="006666"/>
              </a:solidFill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/>
            </a:pPr>
            <a:r>
              <a:rPr lang="pt-BR" sz="1100" dirty="0">
                <a:solidFill>
                  <a:srgbClr val="006666"/>
                </a:solidFill>
                <a:latin typeface="Arial Narrow" panose="020B0606020202030204" pitchFamily="34" charset="0"/>
                <a:ea typeface="Century Gothic" panose="020B0502020202020204" pitchFamily="2" charset="0"/>
              </a:rPr>
              <a:t>16:15 – 18:00</a:t>
            </a:r>
            <a:endParaRPr lang="pt-BR" sz="1100" dirty="0">
              <a:solidFill>
                <a:srgbClr val="006666"/>
              </a:solidFill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/>
            </a:pPr>
            <a:endParaRPr lang="pt-BR" sz="1100" dirty="0">
              <a:solidFill>
                <a:srgbClr val="006666"/>
              </a:solidFill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/>
            </a:pPr>
            <a:endParaRPr lang="pt-BR" sz="1100" dirty="0">
              <a:solidFill>
                <a:srgbClr val="006666"/>
              </a:solidFill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/>
            </a:pPr>
            <a:endParaRPr lang="pt-BR" sz="1100" dirty="0">
              <a:solidFill>
                <a:srgbClr val="006666"/>
              </a:solidFill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/>
            </a:pPr>
            <a:endParaRPr lang="pt-BR" sz="1100" dirty="0">
              <a:solidFill>
                <a:srgbClr val="006666"/>
              </a:solidFill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/>
            </a:pPr>
            <a:endParaRPr lang="pt-BR" sz="1100" dirty="0">
              <a:solidFill>
                <a:srgbClr val="006666"/>
              </a:solidFill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/>
            </a:pPr>
            <a:r>
              <a:rPr lang="pt-BR" sz="1100" dirty="0">
                <a:solidFill>
                  <a:srgbClr val="006666"/>
                </a:solidFill>
                <a:latin typeface="Arial Narrow" panose="020B0606020202030204" pitchFamily="34" charset="0"/>
                <a:ea typeface="Century Gothic" panose="020B0502020202020204" pitchFamily="2" charset="0"/>
              </a:rPr>
              <a:t>&gt; 18:00</a:t>
            </a:r>
            <a:endParaRPr lang="pt-BR" sz="1100" dirty="0">
              <a:solidFill>
                <a:srgbClr val="006666"/>
              </a:solidFill>
              <a:latin typeface="Arial Narrow" panose="020B0606020202030204" pitchFamily="34" charset="0"/>
              <a:ea typeface="Century Gothic" panose="020B0502020202020204" pitchFamily="2" charset="0"/>
            </a:endParaRPr>
          </a:p>
        </p:txBody>
      </p:sp>
      <p:sp>
        <p:nvSpPr>
          <p:cNvPr id="10" name="TextBox 26"/>
          <p:cNvSpPr/>
          <p:nvPr/>
        </p:nvSpPr>
        <p:spPr>
          <a:xfrm>
            <a:off x="1026160" y="330200"/>
            <a:ext cx="6428105" cy="650176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p>
            <a:pPr>
              <a:lnSpc>
                <a:spcPts val="1200"/>
              </a:lnSpc>
              <a:defRPr lang="en-US"/>
            </a:pPr>
            <a:r>
              <a:rPr lang="pt-BR" sz="1100" b="1" i="1" dirty="0">
                <a:solidFill>
                  <a:srgbClr val="006666"/>
                </a:solidFill>
                <a:latin typeface="Arial Narrow" panose="020B0606020202030204" pitchFamily="34" charset="0"/>
              </a:rPr>
              <a:t>À partir de </a:t>
            </a:r>
            <a:r>
              <a:rPr lang="pt-PT" altLang="pt-BR" sz="1100" b="1" i="1" dirty="0">
                <a:solidFill>
                  <a:srgbClr val="006666"/>
                </a:solidFill>
                <a:latin typeface="Arial Narrow" panose="020B0606020202030204" pitchFamily="34" charset="0"/>
              </a:rPr>
              <a:t>7</a:t>
            </a:r>
            <a:r>
              <a:rPr lang="pt-PT" sz="1100" b="1" i="1" dirty="0">
                <a:solidFill>
                  <a:srgbClr val="006666"/>
                </a:solidFill>
                <a:latin typeface="Arial Narrow" panose="020B0606020202030204" pitchFamily="34" charset="0"/>
                <a:ea typeface="Century Gothic" panose="020B0502020202020204" pitchFamily="2" charset="0"/>
              </a:rPr>
              <a:t>:</a:t>
            </a:r>
            <a:r>
              <a:rPr lang="pt-BR" sz="1100" b="1" i="1" dirty="0" smtClean="0">
                <a:solidFill>
                  <a:srgbClr val="006666"/>
                </a:solidFill>
                <a:latin typeface="Arial Narrow" panose="020B0606020202030204" pitchFamily="34" charset="0"/>
                <a:ea typeface="Century Gothic" panose="020B0502020202020204" pitchFamily="2" charset="0"/>
              </a:rPr>
              <a:t>00</a:t>
            </a:r>
            <a:endParaRPr lang="pt-BR" sz="1100" b="1" i="1" dirty="0" smtClean="0">
              <a:solidFill>
                <a:srgbClr val="006666"/>
              </a:solidFill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/>
            </a:pPr>
            <a:r>
              <a:rPr lang="pt-PT" altLang="en-US" sz="1100" b="1" dirty="0">
                <a:solidFill>
                  <a:srgbClr val="006666"/>
                </a:solidFill>
                <a:latin typeface="Arial Narrow" panose="020B0606020202030204" pitchFamily="34" charset="0"/>
                <a:sym typeface="+mn-ea"/>
              </a:rPr>
              <a:t>Panel</a:t>
            </a:r>
            <a:r>
              <a:rPr sz="1100" b="1" i="1" dirty="0" smtClean="0">
                <a:solidFill>
                  <a:srgbClr val="006666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 </a:t>
            </a:r>
            <a:r>
              <a:rPr lang="pt-PT" sz="1100" b="1" i="1" dirty="0" smtClean="0">
                <a:solidFill>
                  <a:srgbClr val="006666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I</a:t>
            </a:r>
            <a:r>
              <a:rPr lang="pt-PT" sz="1100" b="1" i="1" dirty="0">
                <a:solidFill>
                  <a:srgbClr val="006666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: </a:t>
            </a:r>
            <a:r>
              <a:rPr lang="pt-BR" sz="1100" b="1" dirty="0">
                <a:solidFill>
                  <a:srgbClr val="006666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 </a:t>
            </a:r>
            <a:r>
              <a:rPr lang="pt-PT" altLang="pt-BR" sz="1100" b="1" dirty="0">
                <a:solidFill>
                  <a:srgbClr val="006666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«</a:t>
            </a:r>
            <a:r>
              <a:rPr sz="1100" i="1" dirty="0">
                <a:solidFill>
                  <a:srgbClr val="006666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ÉTAT ACTUEL DE </a:t>
            </a:r>
            <a:r>
              <a:rPr lang="fr-FR" sz="1100" i="1" dirty="0">
                <a:solidFill>
                  <a:srgbClr val="006666"/>
                </a:solidFill>
                <a:latin typeface="Arial Narrow" panose="020B0606020202030204" pitchFamily="34" charset="0"/>
                <a:sym typeface="+mn-ea"/>
              </a:rPr>
              <a:t>RECHERCHE</a:t>
            </a:r>
            <a:r>
              <a:rPr sz="1100" i="1" dirty="0">
                <a:solidFill>
                  <a:srgbClr val="006666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 SUR L'UTILISATION DES ROCHES SILICATIQUES DANS LA CORRECTION ET LA FERTILISATION DES SOLS - État de l'art en Afrique</a:t>
            </a:r>
            <a:r>
              <a:rPr lang="pt-PT" altLang="en-US" sz="1100" i="1" dirty="0">
                <a:solidFill>
                  <a:srgbClr val="006666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»</a:t>
            </a:r>
            <a:endParaRPr lang="pt-BR" sz="1100" i="1" dirty="0">
              <a:solidFill>
                <a:srgbClr val="006666"/>
              </a:solidFill>
              <a:latin typeface="Arial Narrow" panose="020B0606020202030204" pitchFamily="34" charset="0"/>
              <a:ea typeface="Century Gothic" panose="020B0502020202020204" pitchFamily="2" charset="0"/>
              <a:cs typeface="Arial Narrow" panose="020B0606020202030204" pitchFamily="34" charset="0"/>
            </a:endParaRPr>
          </a:p>
          <a:p>
            <a:pPr>
              <a:lnSpc>
                <a:spcPts val="1200"/>
              </a:lnSpc>
              <a:defRPr lang="en-US"/>
            </a:pPr>
            <a:r>
              <a:rPr lang="pt-PT" sz="1100" b="1" i="1" dirty="0" err="1">
                <a:solidFill>
                  <a:srgbClr val="006666"/>
                </a:solidFill>
                <a:latin typeface="Arial Narrow" panose="020B0606020202030204" pitchFamily="34" charset="0"/>
                <a:sym typeface="+mn-ea"/>
              </a:rPr>
              <a:t>Modérateur</a:t>
            </a:r>
            <a:r>
              <a:rPr lang="pt-BR" sz="1100" b="1" i="1" dirty="0" smtClean="0">
                <a:solidFill>
                  <a:srgbClr val="006666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: </a:t>
            </a:r>
            <a:r>
              <a:rPr lang="pt-PT" altLang="pt-BR" sz="1100" b="1" i="1" dirty="0" smtClean="0">
                <a:solidFill>
                  <a:srgbClr val="006666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Cabo Verde</a:t>
            </a:r>
            <a:endParaRPr lang="pt-BR" sz="1100" b="1" i="1" dirty="0">
              <a:solidFill>
                <a:srgbClr val="006666"/>
              </a:solidFill>
              <a:latin typeface="Arial Narrow" panose="020B0606020202030204" pitchFamily="34" charset="0"/>
              <a:ea typeface="Century Gothic" panose="020B0502020202020204" pitchFamily="2" charset="0"/>
              <a:cs typeface="Arial Narrow" panose="020B0606020202030204" pitchFamily="34" charset="0"/>
            </a:endParaRPr>
          </a:p>
          <a:p>
            <a:pPr>
              <a:lnSpc>
                <a:spcPts val="1200"/>
              </a:lnSpc>
              <a:defRPr lang="en-US"/>
            </a:pPr>
            <a:r>
              <a:rPr lang="pt-PT" sz="1100" b="1" i="1" dirty="0" smtClean="0">
                <a:solidFill>
                  <a:srgbClr val="006666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Orateurs</a:t>
            </a:r>
            <a:r>
              <a:rPr lang="pt-BR" sz="1100" b="1" i="1" dirty="0" smtClean="0">
                <a:solidFill>
                  <a:srgbClr val="006666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:</a:t>
            </a:r>
            <a:endParaRPr lang="pt-BR" sz="1100" b="1" i="1" dirty="0" smtClean="0">
              <a:solidFill>
                <a:srgbClr val="006666"/>
              </a:solidFill>
              <a:latin typeface="Arial Narrow" panose="020B0606020202030204" pitchFamily="34" charset="0"/>
              <a:cs typeface="Arial Narrow" panose="020B0606020202030204" pitchFamily="34" charset="0"/>
              <a:sym typeface="+mn-ea"/>
            </a:endParaRPr>
          </a:p>
          <a:p>
            <a:pPr>
              <a:lnSpc>
                <a:spcPts val="1200"/>
              </a:lnSpc>
            </a:pPr>
            <a:r>
              <a:rPr lang="pt-PT" sz="1100" dirty="0">
                <a:solidFill>
                  <a:srgbClr val="006666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» Université de Yaoundé - Cameroun</a:t>
            </a:r>
            <a:endParaRPr lang="pt-PT" sz="1100" dirty="0">
              <a:solidFill>
                <a:srgbClr val="006666"/>
              </a:solidFill>
              <a:latin typeface="Arial Narrow" panose="020B0606020202030204" pitchFamily="34" charset="0"/>
              <a:cs typeface="Arial Narrow" panose="020B0606020202030204" pitchFamily="34" charset="0"/>
              <a:sym typeface="+mn-ea"/>
            </a:endParaRPr>
          </a:p>
          <a:p>
            <a:pPr>
              <a:lnSpc>
                <a:spcPts val="1200"/>
              </a:lnSpc>
            </a:pPr>
            <a:r>
              <a:rPr lang="pt-PT" sz="1100" dirty="0">
                <a:solidFill>
                  <a:srgbClr val="006666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» </a:t>
            </a:r>
            <a:r>
              <a:rPr sz="1100" dirty="0">
                <a:solidFill>
                  <a:srgbClr val="006666"/>
                </a:solidFill>
                <a:latin typeface="Arial Narrow" panose="020B0606020202030204" pitchFamily="34" charset="0"/>
                <a:cs typeface="Arial Narrow" panose="020B0606020202030204" pitchFamily="34" charset="0"/>
              </a:rPr>
              <a:t>Université de Poitiers - France</a:t>
            </a:r>
            <a:endParaRPr sz="1100" dirty="0">
              <a:solidFill>
                <a:srgbClr val="006666"/>
              </a:solidFill>
              <a:latin typeface="Arial Narrow" panose="020B0606020202030204" pitchFamily="34" charset="0"/>
              <a:cs typeface="Arial Narrow" panose="020B0606020202030204" pitchFamily="34" charset="0"/>
            </a:endParaRPr>
          </a:p>
          <a:p>
            <a:pPr>
              <a:lnSpc>
                <a:spcPts val="1200"/>
              </a:lnSpc>
            </a:pPr>
            <a:r>
              <a:rPr lang="pt-PT" sz="1100" dirty="0">
                <a:solidFill>
                  <a:srgbClr val="006666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» Université de Stellenbosch - Afrique du Sud</a:t>
            </a:r>
            <a:endParaRPr lang="pt-PT" sz="1100" dirty="0">
              <a:solidFill>
                <a:srgbClr val="006666"/>
              </a:solidFill>
              <a:latin typeface="Arial Narrow" panose="020B0606020202030204" pitchFamily="34" charset="0"/>
              <a:cs typeface="Arial Narrow" panose="020B0606020202030204" pitchFamily="34" charset="0"/>
              <a:sym typeface="+mn-ea"/>
            </a:endParaRPr>
          </a:p>
          <a:p>
            <a:pPr>
              <a:lnSpc>
                <a:spcPts val="1200"/>
              </a:lnSpc>
            </a:pPr>
            <a:r>
              <a:rPr lang="pt-PT" sz="1100" dirty="0">
                <a:solidFill>
                  <a:srgbClr val="006666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» Université d'Antananarivo - Madagascar</a:t>
            </a:r>
            <a:endParaRPr lang="pt-PT" sz="1100" dirty="0">
              <a:solidFill>
                <a:srgbClr val="006666"/>
              </a:solidFill>
              <a:latin typeface="Arial Narrow" panose="020B0606020202030204" pitchFamily="34" charset="0"/>
              <a:cs typeface="Arial Narrow" panose="020B0606020202030204" pitchFamily="34" charset="0"/>
              <a:sym typeface="+mn-ea"/>
            </a:endParaRPr>
          </a:p>
          <a:p>
            <a:pPr>
              <a:lnSpc>
                <a:spcPts val="1200"/>
              </a:lnSpc>
            </a:pPr>
            <a:r>
              <a:rPr lang="pt-PT" sz="1100" dirty="0">
                <a:solidFill>
                  <a:srgbClr val="006666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» </a:t>
            </a:r>
            <a:r>
              <a:rPr lang="pt-PT" sz="1100" dirty="0">
                <a:solidFill>
                  <a:srgbClr val="006666"/>
                </a:solidFill>
                <a:latin typeface="Arial Narrow" panose="020B0606020202030204" pitchFamily="34" charset="0"/>
                <a:sym typeface="+mn-ea"/>
              </a:rPr>
              <a:t>CILSS - Comité permanent inter-États de lutte contre la sécheresse au Sahel</a:t>
            </a:r>
            <a:endParaRPr lang="pt-PT" sz="1100" dirty="0">
              <a:solidFill>
                <a:srgbClr val="006666"/>
              </a:solidFill>
              <a:latin typeface="Arial Narrow" panose="020B0606020202030204" pitchFamily="34" charset="0"/>
              <a:sym typeface="+mn-ea"/>
            </a:endParaRPr>
          </a:p>
          <a:p>
            <a:pPr>
              <a:lnSpc>
                <a:spcPts val="1200"/>
              </a:lnSpc>
            </a:pPr>
            <a:endParaRPr lang="pt-PT" sz="1100" b="1" i="1" dirty="0">
              <a:solidFill>
                <a:srgbClr val="006666"/>
              </a:solidFill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/>
            </a:pPr>
            <a:r>
              <a:rPr lang="pt-PT" sz="1100" dirty="0" err="1" smtClean="0">
                <a:solidFill>
                  <a:srgbClr val="006666"/>
                </a:solidFill>
                <a:latin typeface="Arial Narrow" panose="020B0606020202030204" pitchFamily="34" charset="0"/>
              </a:rPr>
              <a:t>Débat</a:t>
            </a:r>
            <a:endParaRPr lang="pt-PT" sz="1100" dirty="0" err="1" smtClean="0">
              <a:solidFill>
                <a:srgbClr val="006666"/>
              </a:solidFill>
              <a:latin typeface="Arial Narrow" panose="020B0606020202030204" pitchFamily="34" charset="0"/>
            </a:endParaRPr>
          </a:p>
          <a:p>
            <a:pPr>
              <a:lnSpc>
                <a:spcPts val="1200"/>
              </a:lnSpc>
              <a:defRPr lang="en-US"/>
            </a:pPr>
            <a:endParaRPr lang="pt-PT" sz="1100" dirty="0" smtClean="0">
              <a:solidFill>
                <a:srgbClr val="006666"/>
              </a:solidFill>
              <a:latin typeface="Arial Narrow" panose="020B0606020202030204" pitchFamily="34" charset="0"/>
            </a:endParaRPr>
          </a:p>
          <a:p>
            <a:pPr>
              <a:lnSpc>
                <a:spcPts val="1200"/>
              </a:lnSpc>
              <a:defRPr lang="en-US"/>
            </a:pPr>
            <a:r>
              <a:rPr lang="pt-BR" sz="1100" dirty="0" smtClean="0">
                <a:solidFill>
                  <a:srgbClr val="006666"/>
                </a:solidFill>
                <a:latin typeface="Arial Narrow" panose="020B0606020202030204" pitchFamily="34" charset="0"/>
              </a:rPr>
              <a:t>Pause café</a:t>
            </a:r>
            <a:endParaRPr lang="pt-BR" sz="1100" dirty="0">
              <a:solidFill>
                <a:srgbClr val="006666"/>
              </a:solidFill>
              <a:latin typeface="Arial Narrow" panose="020B0606020202030204" pitchFamily="34" charset="0"/>
            </a:endParaRPr>
          </a:p>
          <a:p>
            <a:pPr>
              <a:lnSpc>
                <a:spcPts val="1200"/>
              </a:lnSpc>
              <a:defRPr lang="en-US"/>
            </a:pPr>
            <a:r>
              <a:rPr lang="pt-PT" sz="1100" b="1" i="1" dirty="0" err="1" smtClean="0">
                <a:solidFill>
                  <a:srgbClr val="006666"/>
                </a:solidFill>
                <a:latin typeface="Arial Narrow" panose="020B0606020202030204" pitchFamily="34" charset="0"/>
                <a:sym typeface="+mn-ea"/>
              </a:rPr>
              <a:t>Panel</a:t>
            </a:r>
            <a:r>
              <a:rPr lang="pt-PT" sz="1100" b="1" i="1" dirty="0" smtClean="0">
                <a:solidFill>
                  <a:srgbClr val="006666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  II</a:t>
            </a:r>
            <a:r>
              <a:rPr lang="pt-PT" sz="1100" b="1" i="1" dirty="0">
                <a:solidFill>
                  <a:srgbClr val="006666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: «</a:t>
            </a:r>
            <a:r>
              <a:rPr sz="1100" i="1" dirty="0">
                <a:solidFill>
                  <a:srgbClr val="006666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LES DÉFIS DU DÉVELOPPEMENT DURABLE: La </a:t>
            </a:r>
            <a:r>
              <a:rPr sz="1100" i="1" dirty="0" err="1">
                <a:solidFill>
                  <a:srgbClr val="006666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nécessité</a:t>
            </a:r>
            <a:r>
              <a:rPr sz="1100" i="1" dirty="0">
                <a:solidFill>
                  <a:srgbClr val="006666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 </a:t>
            </a:r>
            <a:r>
              <a:rPr sz="1100" i="1" dirty="0" err="1">
                <a:solidFill>
                  <a:srgbClr val="006666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d'une</a:t>
            </a:r>
            <a:r>
              <a:rPr sz="1100" i="1" dirty="0">
                <a:solidFill>
                  <a:srgbClr val="006666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 </a:t>
            </a:r>
            <a:r>
              <a:rPr sz="1100" i="1" dirty="0" err="1">
                <a:solidFill>
                  <a:srgbClr val="006666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gestion</a:t>
            </a:r>
            <a:r>
              <a:rPr sz="1100" i="1" dirty="0">
                <a:solidFill>
                  <a:srgbClr val="006666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 des nutriments </a:t>
            </a:r>
            <a:r>
              <a:rPr sz="1100" i="1" dirty="0" err="1">
                <a:solidFill>
                  <a:srgbClr val="006666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en</a:t>
            </a:r>
            <a:r>
              <a:rPr sz="1100" i="1" dirty="0">
                <a:solidFill>
                  <a:srgbClr val="006666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 agriculture</a:t>
            </a:r>
            <a:r>
              <a:rPr lang="pt-PT" altLang="en-US" sz="1100" i="1" dirty="0" smtClean="0">
                <a:solidFill>
                  <a:srgbClr val="006666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»</a:t>
            </a:r>
            <a:endParaRPr lang="pt-PT" sz="1100" i="1" dirty="0">
              <a:solidFill>
                <a:srgbClr val="006666"/>
              </a:solidFill>
              <a:latin typeface="Arial Narrow" panose="020B0606020202030204" pitchFamily="34" charset="0"/>
              <a:ea typeface="Century Gothic" panose="020B0502020202020204" pitchFamily="2" charset="0"/>
              <a:cs typeface="Arial Narrow" panose="020B0606020202030204" pitchFamily="34" charset="0"/>
            </a:endParaRPr>
          </a:p>
          <a:p>
            <a:pPr>
              <a:lnSpc>
                <a:spcPts val="1200"/>
              </a:lnSpc>
              <a:defRPr lang="en-US"/>
            </a:pPr>
            <a:r>
              <a:rPr lang="pt-PT" sz="1100" b="1" i="1" dirty="0" err="1">
                <a:solidFill>
                  <a:srgbClr val="006666"/>
                </a:solidFill>
                <a:latin typeface="Arial Narrow" panose="020B0606020202030204" pitchFamily="34" charset="0"/>
                <a:sym typeface="+mn-ea"/>
              </a:rPr>
              <a:t>Modérateur</a:t>
            </a:r>
            <a:r>
              <a:rPr lang="pt-BR" sz="1100" b="1" i="1" dirty="0" smtClean="0">
                <a:solidFill>
                  <a:srgbClr val="006666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:  </a:t>
            </a:r>
            <a:r>
              <a:rPr lang="pt-PT" altLang="en-US" sz="1100" b="1" i="1" dirty="0" smtClean="0">
                <a:solidFill>
                  <a:srgbClr val="006666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Cabo Verde</a:t>
            </a:r>
            <a:endParaRPr lang="pt-BR" sz="1100" b="1" i="1" dirty="0">
              <a:solidFill>
                <a:srgbClr val="006666"/>
              </a:solidFill>
              <a:latin typeface="Arial Narrow" panose="020B0606020202030204" pitchFamily="34" charset="0"/>
              <a:ea typeface="Century Gothic" panose="020B0502020202020204" pitchFamily="2" charset="0"/>
              <a:cs typeface="Arial Narrow" panose="020B0606020202030204" pitchFamily="34" charset="0"/>
            </a:endParaRPr>
          </a:p>
          <a:p>
            <a:pPr>
              <a:lnSpc>
                <a:spcPts val="1200"/>
              </a:lnSpc>
              <a:defRPr lang="en-US"/>
            </a:pPr>
            <a:r>
              <a:rPr lang="pt-PT" sz="1100" b="1" i="1" dirty="0" smtClean="0">
                <a:solidFill>
                  <a:srgbClr val="006666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Orateurs</a:t>
            </a:r>
            <a:r>
              <a:rPr lang="pt-BR" sz="1100" b="1" i="1" dirty="0" smtClean="0">
                <a:solidFill>
                  <a:srgbClr val="006666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:</a:t>
            </a:r>
            <a:endParaRPr lang="pt-BR" sz="1100" b="1" i="1" dirty="0" smtClean="0">
              <a:solidFill>
                <a:srgbClr val="006666"/>
              </a:solidFill>
              <a:latin typeface="Arial Narrow" panose="020B0606020202030204" pitchFamily="34" charset="0"/>
              <a:cs typeface="Arial Narrow" panose="020B0606020202030204" pitchFamily="34" charset="0"/>
            </a:endParaRPr>
          </a:p>
          <a:p>
            <a:pPr>
              <a:lnSpc>
                <a:spcPts val="1200"/>
              </a:lnSpc>
              <a:defRPr lang="en-US"/>
            </a:pPr>
            <a:r>
              <a:rPr lang="pt-PT" sz="1100" dirty="0">
                <a:solidFill>
                  <a:srgbClr val="006666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» </a:t>
            </a:r>
            <a:r>
              <a:rPr sz="1100" dirty="0" err="1">
                <a:solidFill>
                  <a:srgbClr val="006666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Ministère</a:t>
            </a:r>
            <a:r>
              <a:rPr sz="1100" dirty="0">
                <a:solidFill>
                  <a:srgbClr val="006666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 de </a:t>
            </a:r>
            <a:r>
              <a:rPr sz="1100" dirty="0" err="1">
                <a:solidFill>
                  <a:srgbClr val="006666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l'Agriculture</a:t>
            </a:r>
            <a:r>
              <a:rPr sz="1100" dirty="0">
                <a:solidFill>
                  <a:srgbClr val="006666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 et du </a:t>
            </a:r>
            <a:r>
              <a:rPr sz="1100" dirty="0" err="1">
                <a:solidFill>
                  <a:srgbClr val="006666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Développement</a:t>
            </a:r>
            <a:r>
              <a:rPr sz="1100" dirty="0">
                <a:solidFill>
                  <a:srgbClr val="006666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 </a:t>
            </a:r>
            <a:r>
              <a:rPr lang="pt-PT" altLang="en-US" sz="1100" dirty="0">
                <a:solidFill>
                  <a:srgbClr val="006666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R</a:t>
            </a:r>
            <a:r>
              <a:rPr sz="1100" dirty="0">
                <a:solidFill>
                  <a:srgbClr val="006666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ural de la Côte d'Ivoire </a:t>
            </a:r>
            <a:endParaRPr sz="1100" dirty="0">
              <a:solidFill>
                <a:srgbClr val="006666"/>
              </a:solidFill>
              <a:latin typeface="Arial Narrow" panose="020B0606020202030204" pitchFamily="34" charset="0"/>
              <a:cs typeface="Arial Narrow" panose="020B0606020202030204" pitchFamily="34" charset="0"/>
              <a:sym typeface="+mn-ea"/>
            </a:endParaRPr>
          </a:p>
          <a:p>
            <a:pPr>
              <a:lnSpc>
                <a:spcPts val="1200"/>
              </a:lnSpc>
              <a:defRPr lang="en-US"/>
            </a:pPr>
            <a:r>
              <a:rPr lang="pt-PT" sz="1100" dirty="0">
                <a:solidFill>
                  <a:srgbClr val="006666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» </a:t>
            </a:r>
            <a:r>
              <a:rPr sz="1100" i="1" dirty="0">
                <a:solidFill>
                  <a:srgbClr val="006666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FAO</a:t>
            </a:r>
            <a:r>
              <a:rPr sz="1100" dirty="0">
                <a:solidFill>
                  <a:srgbClr val="006666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 - Organisation des Nations Unies pour l'alimentation et l'agriculture</a:t>
            </a:r>
            <a:endParaRPr sz="1100" dirty="0">
              <a:solidFill>
                <a:srgbClr val="006666"/>
              </a:solidFill>
              <a:latin typeface="Arial Narrow" panose="020B0606020202030204" pitchFamily="34" charset="0"/>
              <a:cs typeface="Arial Narrow" panose="020B0606020202030204" pitchFamily="34" charset="0"/>
              <a:sym typeface="+mn-ea"/>
            </a:endParaRPr>
          </a:p>
          <a:p>
            <a:pPr>
              <a:lnSpc>
                <a:spcPts val="1200"/>
              </a:lnSpc>
              <a:defRPr lang="en-US"/>
            </a:pPr>
            <a:r>
              <a:rPr lang="pt-PT" sz="1100" dirty="0">
                <a:solidFill>
                  <a:srgbClr val="006666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»</a:t>
            </a:r>
            <a:r>
              <a:rPr lang="pt-PT" sz="1100" i="1" dirty="0">
                <a:solidFill>
                  <a:srgbClr val="006666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 </a:t>
            </a:r>
            <a:r>
              <a:rPr sz="1100" i="1" dirty="0">
                <a:solidFill>
                  <a:srgbClr val="006666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ARAA</a:t>
            </a:r>
            <a:r>
              <a:rPr sz="1100" dirty="0">
                <a:solidFill>
                  <a:srgbClr val="006666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 - Agence régionale pour l'agriculture et l'alimentation</a:t>
            </a:r>
            <a:endParaRPr sz="1100" dirty="0">
              <a:solidFill>
                <a:srgbClr val="006666"/>
              </a:solidFill>
              <a:latin typeface="Arial Narrow" panose="020B0606020202030204" pitchFamily="34" charset="0"/>
              <a:cs typeface="Arial Narrow" panose="020B0606020202030204" pitchFamily="34" charset="0"/>
              <a:sym typeface="+mn-ea"/>
            </a:endParaRPr>
          </a:p>
          <a:p>
            <a:pPr>
              <a:lnSpc>
                <a:spcPts val="1200"/>
              </a:lnSpc>
              <a:defRPr lang="en-US"/>
            </a:pPr>
            <a:r>
              <a:rPr lang="pt-PT" sz="1100" dirty="0">
                <a:solidFill>
                  <a:srgbClr val="006666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» </a:t>
            </a:r>
            <a:r>
              <a:rPr lang="pt-PT" sz="1100" dirty="0">
                <a:solidFill>
                  <a:srgbClr val="006666"/>
                </a:solidFill>
                <a:latin typeface="Arial Narrow" panose="020B0606020202030204" pitchFamily="34" charset="0"/>
                <a:sym typeface="+mn-ea"/>
              </a:rPr>
              <a:t>Direction de l'Agriculture et du Développement Rural - Commission de la</a:t>
            </a:r>
            <a:r>
              <a:rPr lang="pt-PT" sz="1100" i="1" dirty="0">
                <a:solidFill>
                  <a:srgbClr val="006666"/>
                </a:solidFill>
                <a:latin typeface="Arial Narrow" panose="020B0606020202030204" pitchFamily="34" charset="0"/>
                <a:sym typeface="+mn-ea"/>
              </a:rPr>
              <a:t> CEDEAO</a:t>
            </a:r>
            <a:endParaRPr lang="pt-PT" sz="1100" dirty="0">
              <a:solidFill>
                <a:srgbClr val="006666"/>
              </a:solidFill>
              <a:latin typeface="Arial Narrow" panose="020B0606020202030204" pitchFamily="34" charset="0"/>
              <a:sym typeface="+mn-ea"/>
            </a:endParaRPr>
          </a:p>
          <a:p>
            <a:pPr>
              <a:lnSpc>
                <a:spcPts val="1200"/>
              </a:lnSpc>
              <a:defRPr lang="en-US"/>
            </a:pPr>
            <a:r>
              <a:rPr lang="pt-PT" sz="1100" dirty="0">
                <a:solidFill>
                  <a:srgbClr val="006666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» </a:t>
            </a:r>
            <a:r>
              <a:rPr lang="pt-PT" sz="1100" i="1" dirty="0" smtClean="0">
                <a:solidFill>
                  <a:srgbClr val="006666"/>
                </a:solidFill>
                <a:latin typeface="Arial Narrow" panose="020B0606020202030204" pitchFamily="34" charset="0"/>
                <a:sym typeface="+mn-ea"/>
              </a:rPr>
              <a:t>Banque Africaine de Développement - BfAD</a:t>
            </a:r>
            <a:endParaRPr lang="pt-PT" sz="1100" i="1" dirty="0" smtClean="0">
              <a:solidFill>
                <a:srgbClr val="006666"/>
              </a:solidFill>
              <a:latin typeface="Arial Narrow" panose="020B0606020202030204" pitchFamily="34" charset="0"/>
              <a:sym typeface="+mn-ea"/>
            </a:endParaRPr>
          </a:p>
          <a:p>
            <a:pPr>
              <a:lnSpc>
                <a:spcPts val="1200"/>
              </a:lnSpc>
              <a:defRPr lang="en-US"/>
            </a:pPr>
            <a:endParaRPr lang="pt-BR" sz="1100" i="1" dirty="0">
              <a:solidFill>
                <a:srgbClr val="006666"/>
              </a:solidFill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/>
            </a:pPr>
            <a:r>
              <a:rPr lang="pt-PT" sz="1100" dirty="0" err="1" smtClean="0">
                <a:solidFill>
                  <a:srgbClr val="006666"/>
                </a:solidFill>
                <a:latin typeface="Arial Narrow" panose="020B0606020202030204" pitchFamily="34" charset="0"/>
              </a:rPr>
              <a:t>Débat</a:t>
            </a:r>
            <a:endParaRPr lang="pt-PT" sz="1100" dirty="0" err="1" smtClean="0">
              <a:solidFill>
                <a:srgbClr val="006666"/>
              </a:solidFill>
              <a:latin typeface="Arial Narrow" panose="020B0606020202030204" pitchFamily="34" charset="0"/>
            </a:endParaRPr>
          </a:p>
          <a:p>
            <a:pPr>
              <a:lnSpc>
                <a:spcPts val="1200"/>
              </a:lnSpc>
              <a:defRPr lang="en-US"/>
            </a:pPr>
            <a:endParaRPr lang="pt-PT" sz="1100" dirty="0" smtClean="0">
              <a:solidFill>
                <a:srgbClr val="006666"/>
              </a:solidFill>
              <a:latin typeface="Arial Narrow" panose="020B0606020202030204" pitchFamily="34" charset="0"/>
            </a:endParaRPr>
          </a:p>
          <a:p>
            <a:pPr>
              <a:lnSpc>
                <a:spcPts val="1200"/>
              </a:lnSpc>
              <a:defRPr lang="en-US"/>
            </a:pPr>
            <a:r>
              <a:rPr lang="pt-BR" sz="1100" b="1" i="1" dirty="0">
                <a:solidFill>
                  <a:srgbClr val="006666"/>
                </a:solidFill>
                <a:latin typeface="Arial Narrow" panose="020B0606020202030204" pitchFamily="34" charset="0"/>
              </a:rPr>
              <a:t>Déjeuner</a:t>
            </a:r>
            <a:endParaRPr lang="pt-BR" sz="1100" b="1" i="1" dirty="0">
              <a:solidFill>
                <a:srgbClr val="006666"/>
              </a:solidFill>
              <a:latin typeface="Arial Narrow" panose="020B0606020202030204" pitchFamily="34" charset="0"/>
            </a:endParaRPr>
          </a:p>
          <a:p>
            <a:pPr>
              <a:lnSpc>
                <a:spcPts val="1200"/>
              </a:lnSpc>
              <a:defRPr lang="en-US"/>
            </a:pPr>
            <a:r>
              <a:rPr lang="pt-PT" sz="1100" b="1" i="1" dirty="0" err="1" smtClean="0">
                <a:solidFill>
                  <a:srgbClr val="006666"/>
                </a:solidFill>
                <a:latin typeface="Arial Narrow" panose="020B0606020202030204" pitchFamily="34" charset="0"/>
                <a:sym typeface="+mn-ea"/>
              </a:rPr>
              <a:t>Panel</a:t>
            </a:r>
            <a:r>
              <a:rPr lang="pt-PT" sz="1100" b="1" i="1" dirty="0" smtClean="0">
                <a:solidFill>
                  <a:srgbClr val="006666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  III</a:t>
            </a:r>
            <a:r>
              <a:rPr lang="pt-PT" sz="1100" b="1" i="1" dirty="0">
                <a:solidFill>
                  <a:srgbClr val="006666"/>
                </a:solidFill>
                <a:latin typeface="Arial Narrow" panose="020B0606020202030204" pitchFamily="34" charset="0"/>
                <a:sym typeface="+mn-ea"/>
              </a:rPr>
              <a:t>: </a:t>
            </a:r>
            <a:r>
              <a:rPr lang="pt-PT" sz="1100" b="1" dirty="0" smtClean="0">
                <a:solidFill>
                  <a:srgbClr val="006666"/>
                </a:solidFill>
                <a:latin typeface="Arial Narrow" panose="020B0606020202030204" pitchFamily="34" charset="0"/>
                <a:sym typeface="+mn-ea"/>
              </a:rPr>
              <a:t>«</a:t>
            </a:r>
            <a:r>
              <a:rPr lang="pt-PT" sz="1100" i="1" dirty="0" smtClean="0">
                <a:solidFill>
                  <a:srgbClr val="006666"/>
                </a:solidFill>
                <a:latin typeface="Arial Narrow" panose="020B0606020202030204" pitchFamily="34" charset="0"/>
                <a:sym typeface="+mn-ea"/>
              </a:rPr>
              <a:t>BASALTE: POTENTIEL AGROMINÉRAL ET POSSIBILITÉS DE CHAÎNE PRODUCTIVES</a:t>
            </a:r>
            <a:r>
              <a:rPr lang="pt-PT" altLang="en-US" sz="1100" i="1" dirty="0" smtClean="0">
                <a:solidFill>
                  <a:srgbClr val="006666"/>
                </a:solidFill>
                <a:latin typeface="Arial Narrow" panose="020B0606020202030204" pitchFamily="34" charset="0"/>
                <a:cs typeface="Arial" panose="020B0604020202020204" pitchFamily="34" charset="0"/>
                <a:sym typeface="+mn-ea"/>
              </a:rPr>
              <a:t>»</a:t>
            </a:r>
            <a:endParaRPr lang="pt-PT" altLang="en-US" sz="1100" i="1" dirty="0" smtClean="0">
              <a:solidFill>
                <a:srgbClr val="006666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>
              <a:lnSpc>
                <a:spcPts val="1200"/>
              </a:lnSpc>
              <a:defRPr lang="en-US"/>
            </a:pPr>
            <a:r>
              <a:rPr lang="pt-PT" sz="1100" b="1" i="1" dirty="0" err="1">
                <a:solidFill>
                  <a:srgbClr val="006666"/>
                </a:solidFill>
                <a:latin typeface="Arial Narrow" panose="020B0606020202030204" pitchFamily="34" charset="0"/>
                <a:sym typeface="+mn-ea"/>
              </a:rPr>
              <a:t>Modérateur</a:t>
            </a:r>
            <a:r>
              <a:rPr lang="pt-BR" sz="1100" b="1" i="1" dirty="0" smtClean="0">
                <a:solidFill>
                  <a:srgbClr val="006666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:  </a:t>
            </a:r>
            <a:r>
              <a:rPr lang="pt-PT" altLang="en-US" sz="1100" b="1" i="1" dirty="0" smtClean="0">
                <a:solidFill>
                  <a:srgbClr val="006666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Cabo Verde</a:t>
            </a:r>
            <a:endParaRPr lang="pt-BR" sz="1100" b="1" i="1" dirty="0">
              <a:solidFill>
                <a:srgbClr val="006666"/>
              </a:solidFill>
              <a:latin typeface="Arial Narrow" panose="020B0606020202030204" pitchFamily="34" charset="0"/>
              <a:ea typeface="Century Gothic" panose="020B0502020202020204" pitchFamily="2" charset="0"/>
              <a:cs typeface="Arial Narrow" panose="020B0606020202030204" pitchFamily="34" charset="0"/>
            </a:endParaRPr>
          </a:p>
          <a:p>
            <a:pPr>
              <a:lnSpc>
                <a:spcPts val="1200"/>
              </a:lnSpc>
              <a:defRPr lang="en-US"/>
            </a:pPr>
            <a:r>
              <a:rPr lang="pt-PT" sz="1100" b="1" i="1" dirty="0" smtClean="0">
                <a:solidFill>
                  <a:srgbClr val="006666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Orateurs</a:t>
            </a:r>
            <a:r>
              <a:rPr lang="pt-BR" sz="1100" b="1" i="1" dirty="0" smtClean="0">
                <a:solidFill>
                  <a:srgbClr val="006666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:</a:t>
            </a:r>
            <a:endParaRPr lang="pt-BR" sz="1100" b="1" i="1" dirty="0" smtClean="0">
              <a:solidFill>
                <a:srgbClr val="006666"/>
              </a:solidFill>
              <a:latin typeface="Arial Narrow" panose="020B0606020202030204" pitchFamily="34" charset="0"/>
              <a:cs typeface="Arial Narrow" panose="020B0606020202030204" pitchFamily="34" charset="0"/>
            </a:endParaRPr>
          </a:p>
          <a:p>
            <a:pPr>
              <a:lnSpc>
                <a:spcPts val="1200"/>
              </a:lnSpc>
              <a:defRPr lang="en-US"/>
            </a:pPr>
            <a:r>
              <a:rPr lang="pt-PT" sz="1100" i="1" dirty="0">
                <a:solidFill>
                  <a:srgbClr val="006666"/>
                </a:solidFill>
                <a:latin typeface="Arial Narrow" panose="020B0606020202030204" pitchFamily="34" charset="0"/>
                <a:sym typeface="+mn-ea"/>
              </a:rPr>
              <a:t>MSc.</a:t>
            </a:r>
            <a:r>
              <a:rPr lang="pt-PT" sz="1100" b="1" i="1" dirty="0">
                <a:solidFill>
                  <a:srgbClr val="006666"/>
                </a:solidFill>
                <a:latin typeface="Arial Narrow" panose="020B0606020202030204" pitchFamily="34" charset="0"/>
                <a:sym typeface="+mn-ea"/>
              </a:rPr>
              <a:t>  </a:t>
            </a:r>
            <a:r>
              <a:rPr lang="pt-PT" sz="1100" dirty="0">
                <a:solidFill>
                  <a:srgbClr val="006666"/>
                </a:solidFill>
                <a:latin typeface="Arial Narrow" panose="020B0606020202030204" pitchFamily="34" charset="0"/>
                <a:sym typeface="+mn-ea"/>
              </a:rPr>
              <a:t>Magda Bergmann - </a:t>
            </a:r>
            <a:r>
              <a:rPr lang="fr-FR" sz="1100" i="1" dirty="0">
                <a:solidFill>
                  <a:srgbClr val="006666"/>
                </a:solidFill>
                <a:latin typeface="Arial Narrow" panose="020B0606020202030204" pitchFamily="34" charset="0"/>
                <a:sym typeface="+mn-ea"/>
              </a:rPr>
              <a:t>Chercheur </a:t>
            </a:r>
            <a:r>
              <a:rPr lang="pt-PT" altLang="fr-FR" sz="1100" i="1" dirty="0">
                <a:solidFill>
                  <a:srgbClr val="006666"/>
                </a:solidFill>
                <a:latin typeface="Arial Narrow" panose="020B0606020202030204" pitchFamily="34" charset="0"/>
                <a:sym typeface="+mn-ea"/>
              </a:rPr>
              <a:t>du </a:t>
            </a:r>
            <a:r>
              <a:rPr lang="pt-PT" sz="1100" dirty="0">
                <a:solidFill>
                  <a:srgbClr val="006666"/>
                </a:solidFill>
                <a:latin typeface="Arial Narrow" panose="020B0606020202030204" pitchFamily="34" charset="0"/>
                <a:sym typeface="+mn-ea"/>
              </a:rPr>
              <a:t>Service Géologique du Brésil</a:t>
            </a:r>
            <a:endParaRPr lang="pt-PT" sz="1100" dirty="0">
              <a:solidFill>
                <a:srgbClr val="006666"/>
              </a:solidFill>
              <a:latin typeface="Arial Narrow" panose="020B0606020202030204" pitchFamily="34" charset="0"/>
              <a:sym typeface="+mn-ea"/>
            </a:endParaRPr>
          </a:p>
          <a:p>
            <a:pPr>
              <a:lnSpc>
                <a:spcPts val="1200"/>
              </a:lnSpc>
              <a:defRPr lang="en-US"/>
            </a:pPr>
            <a:r>
              <a:rPr lang="pt-PT" sz="1100" i="1" dirty="0">
                <a:solidFill>
                  <a:srgbClr val="006666"/>
                </a:solidFill>
                <a:latin typeface="Arial Narrow" panose="020B0606020202030204" pitchFamily="34" charset="0"/>
                <a:sym typeface="+mn-ea"/>
              </a:rPr>
              <a:t>MSc.</a:t>
            </a:r>
            <a:r>
              <a:rPr lang="pt-PT" sz="1100" b="1" i="1" dirty="0">
                <a:solidFill>
                  <a:srgbClr val="006666"/>
                </a:solidFill>
                <a:latin typeface="Arial Narrow" panose="020B0606020202030204" pitchFamily="34" charset="0"/>
                <a:sym typeface="+mn-ea"/>
              </a:rPr>
              <a:t>  </a:t>
            </a:r>
            <a:r>
              <a:rPr lang="pt-PT" sz="1100" dirty="0">
                <a:solidFill>
                  <a:srgbClr val="006666"/>
                </a:solidFill>
                <a:latin typeface="Arial Narrow" panose="020B0606020202030204" pitchFamily="34" charset="0"/>
                <a:sym typeface="+mn-ea"/>
              </a:rPr>
              <a:t>MSc. Andrea Sander - </a:t>
            </a:r>
            <a:r>
              <a:rPr lang="fr-FR" sz="1100" i="1" dirty="0">
                <a:solidFill>
                  <a:srgbClr val="006666"/>
                </a:solidFill>
                <a:latin typeface="Arial Narrow" panose="020B0606020202030204" pitchFamily="34" charset="0"/>
                <a:sym typeface="+mn-ea"/>
              </a:rPr>
              <a:t>Chercheur </a:t>
            </a:r>
            <a:r>
              <a:rPr lang="pt-PT" altLang="fr-FR" sz="1100" i="1" dirty="0">
                <a:solidFill>
                  <a:srgbClr val="006666"/>
                </a:solidFill>
                <a:latin typeface="Arial Narrow" panose="020B0606020202030204" pitchFamily="34" charset="0"/>
                <a:sym typeface="+mn-ea"/>
              </a:rPr>
              <a:t>du </a:t>
            </a:r>
            <a:r>
              <a:rPr lang="pt-PT" sz="1100" dirty="0">
                <a:solidFill>
                  <a:srgbClr val="006666"/>
                </a:solidFill>
                <a:latin typeface="Arial Narrow" panose="020B0606020202030204" pitchFamily="34" charset="0"/>
                <a:sym typeface="+mn-ea"/>
              </a:rPr>
              <a:t>Service Géologique du Brésil</a:t>
            </a:r>
            <a:endParaRPr lang="pt-PT" sz="1100" dirty="0">
              <a:solidFill>
                <a:srgbClr val="006666"/>
              </a:solidFill>
              <a:latin typeface="Arial Narrow" panose="020B0606020202030204" pitchFamily="34" charset="0"/>
              <a:sym typeface="+mn-ea"/>
            </a:endParaRPr>
          </a:p>
          <a:p>
            <a:pPr>
              <a:lnSpc>
                <a:spcPts val="1200"/>
              </a:lnSpc>
              <a:defRPr lang="en-US"/>
            </a:pPr>
            <a:endParaRPr lang="pt-BR" sz="1100" dirty="0" smtClean="0">
              <a:solidFill>
                <a:srgbClr val="006666"/>
              </a:solidFill>
              <a:latin typeface="Arial Narrow" panose="020B0606020202030204" pitchFamily="34" charset="0"/>
            </a:endParaRPr>
          </a:p>
          <a:p>
            <a:pPr>
              <a:lnSpc>
                <a:spcPts val="1200"/>
              </a:lnSpc>
              <a:defRPr lang="en-US"/>
            </a:pPr>
            <a:r>
              <a:rPr lang="pt-BR" sz="1100" dirty="0" smtClean="0">
                <a:solidFill>
                  <a:srgbClr val="006666"/>
                </a:solidFill>
                <a:latin typeface="Arial Narrow" panose="020B0606020202030204" pitchFamily="34" charset="0"/>
              </a:rPr>
              <a:t>Débat</a:t>
            </a:r>
            <a:endParaRPr lang="pt-BR" sz="1100" dirty="0" smtClean="0">
              <a:solidFill>
                <a:srgbClr val="006666"/>
              </a:solidFill>
              <a:latin typeface="Arial Narrow" panose="020B0606020202030204" pitchFamily="34" charset="0"/>
            </a:endParaRPr>
          </a:p>
          <a:p>
            <a:pPr>
              <a:lnSpc>
                <a:spcPts val="1200"/>
              </a:lnSpc>
              <a:defRPr lang="en-US"/>
            </a:pPr>
            <a:endParaRPr lang="pt-BR" sz="1100" dirty="0" smtClean="0">
              <a:solidFill>
                <a:srgbClr val="006666"/>
              </a:solidFill>
              <a:latin typeface="Arial Narrow" panose="020B0606020202030204" pitchFamily="34" charset="0"/>
            </a:endParaRPr>
          </a:p>
          <a:p>
            <a:pPr>
              <a:lnSpc>
                <a:spcPts val="1200"/>
              </a:lnSpc>
              <a:defRPr lang="en-US"/>
            </a:pPr>
            <a:r>
              <a:rPr lang="pt-BR" sz="1100" dirty="0" smtClean="0">
                <a:solidFill>
                  <a:srgbClr val="006666"/>
                </a:solidFill>
                <a:latin typeface="Arial Narrow" panose="020B0606020202030204" pitchFamily="34" charset="0"/>
              </a:rPr>
              <a:t>Pause café</a:t>
            </a:r>
            <a:endParaRPr lang="pt-BR" sz="1100" dirty="0">
              <a:solidFill>
                <a:srgbClr val="006666"/>
              </a:solidFill>
              <a:latin typeface="Arial Narrow" panose="020B0606020202030204" pitchFamily="34" charset="0"/>
            </a:endParaRPr>
          </a:p>
          <a:p>
            <a:pPr>
              <a:lnSpc>
                <a:spcPts val="1200"/>
              </a:lnSpc>
              <a:defRPr lang="en-US"/>
            </a:pPr>
            <a:r>
              <a:rPr sz="1100" b="1" i="1" dirty="0" smtClean="0">
                <a:solidFill>
                  <a:srgbClr val="006666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Confer</a:t>
            </a:r>
            <a:r>
              <a:rPr lang="pt-PT" altLang="en-US" sz="1100" b="1" i="1" dirty="0" smtClean="0">
                <a:solidFill>
                  <a:srgbClr val="006666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e</a:t>
            </a:r>
            <a:r>
              <a:rPr sz="1100" b="1" i="1" dirty="0" smtClean="0">
                <a:solidFill>
                  <a:srgbClr val="006666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nc</a:t>
            </a:r>
            <a:r>
              <a:rPr lang="pt-PT" altLang="en-US" sz="1100" b="1" i="1" dirty="0" smtClean="0">
                <a:solidFill>
                  <a:srgbClr val="006666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e </a:t>
            </a:r>
            <a:r>
              <a:rPr lang="pt-PT" sz="1100" b="1" i="1" dirty="0">
                <a:solidFill>
                  <a:srgbClr val="006666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V</a:t>
            </a:r>
            <a:r>
              <a:rPr lang="pt-PT" sz="1100" b="1" i="1" dirty="0" smtClean="0">
                <a:solidFill>
                  <a:srgbClr val="006666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:</a:t>
            </a:r>
            <a:r>
              <a:rPr lang="pt-PT" sz="1100" i="1" dirty="0" smtClean="0">
                <a:solidFill>
                  <a:srgbClr val="006666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 «LA FERTILISATION DU SOL AVEC POUDRE DE ROCHE ET PRODUCTION DES ALIMENTS» </a:t>
            </a:r>
            <a:endParaRPr lang="pt-BR" sz="1100" i="1" dirty="0">
              <a:solidFill>
                <a:srgbClr val="006666"/>
              </a:solidFill>
              <a:latin typeface="Arial Narrow" panose="020B0606020202030204" pitchFamily="34" charset="0"/>
              <a:ea typeface="Century Gothic" panose="020B0502020202020204" pitchFamily="2" charset="0"/>
              <a:cs typeface="Arial Narrow" panose="020B0606020202030204" pitchFamily="34" charset="0"/>
            </a:endParaRPr>
          </a:p>
          <a:p>
            <a:pPr>
              <a:lnSpc>
                <a:spcPts val="1200"/>
              </a:lnSpc>
              <a:defRPr lang="en-US"/>
            </a:pPr>
            <a:r>
              <a:rPr lang="pt-PT" sz="1100" b="1" i="1" dirty="0" err="1">
                <a:solidFill>
                  <a:srgbClr val="006666"/>
                </a:solidFill>
                <a:latin typeface="Arial Narrow" panose="020B0606020202030204" pitchFamily="34" charset="0"/>
                <a:sym typeface="+mn-ea"/>
              </a:rPr>
              <a:t>Modérateur</a:t>
            </a:r>
            <a:r>
              <a:rPr lang="en-GB" sz="1100" b="1" i="1" dirty="0">
                <a:solidFill>
                  <a:srgbClr val="006666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 </a:t>
            </a:r>
            <a:r>
              <a:rPr lang="pt-BR" sz="1100" b="1" i="1" dirty="0" smtClean="0">
                <a:solidFill>
                  <a:srgbClr val="006666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: </a:t>
            </a:r>
            <a:r>
              <a:rPr lang="pt-BR" sz="1100" i="1" dirty="0">
                <a:solidFill>
                  <a:srgbClr val="006666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Cabo Verde</a:t>
            </a:r>
            <a:endParaRPr lang="pt-BR" sz="1100" i="1" dirty="0">
              <a:solidFill>
                <a:srgbClr val="006666"/>
              </a:solidFill>
              <a:latin typeface="Arial Narrow" panose="020B0606020202030204" pitchFamily="34" charset="0"/>
              <a:ea typeface="Century Gothic" panose="020B0502020202020204" pitchFamily="2" charset="0"/>
              <a:cs typeface="Arial Narrow" panose="020B0606020202030204" pitchFamily="34" charset="0"/>
            </a:endParaRPr>
          </a:p>
          <a:p>
            <a:pPr>
              <a:lnSpc>
                <a:spcPts val="1200"/>
              </a:lnSpc>
              <a:defRPr lang="en-US"/>
            </a:pPr>
            <a:r>
              <a:rPr lang="pt-PT" sz="1100" b="1" i="1" dirty="0" err="1">
                <a:solidFill>
                  <a:srgbClr val="006666"/>
                </a:solidFill>
                <a:latin typeface="Arial Narrow" panose="020B0606020202030204" pitchFamily="34" charset="0"/>
                <a:sym typeface="+mn-ea"/>
              </a:rPr>
              <a:t>Conférencier</a:t>
            </a:r>
            <a:r>
              <a:rPr lang="pt-BR" sz="1100" b="1" i="1" dirty="0" smtClean="0">
                <a:solidFill>
                  <a:srgbClr val="006666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:</a:t>
            </a:r>
            <a:r>
              <a:rPr lang="pt-BR" sz="1100" i="1" dirty="0" smtClean="0">
                <a:solidFill>
                  <a:srgbClr val="006666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 </a:t>
            </a:r>
            <a:r>
              <a:rPr lang="pt-PT" sz="1100" dirty="0">
                <a:solidFill>
                  <a:srgbClr val="006666"/>
                </a:solidFill>
                <a:latin typeface="Arial Narrow" panose="020B0606020202030204" pitchFamily="34" charset="0"/>
                <a:sym typeface="+mn-ea"/>
              </a:rPr>
              <a:t>Prof. </a:t>
            </a:r>
            <a:r>
              <a:rPr lang="pt-PT" sz="1100" dirty="0" err="1">
                <a:solidFill>
                  <a:srgbClr val="006666"/>
                </a:solidFill>
                <a:latin typeface="Arial Narrow" panose="020B0606020202030204" pitchFamily="34" charset="0"/>
                <a:sym typeface="+mn-ea"/>
              </a:rPr>
              <a:t>Émérite</a:t>
            </a:r>
            <a:r>
              <a:rPr lang="pt-PT" sz="1100" dirty="0" smtClean="0">
                <a:solidFill>
                  <a:srgbClr val="006666"/>
                </a:solidFill>
                <a:latin typeface="Arial Narrow" panose="020B0606020202030204" pitchFamily="34" charset="0"/>
                <a:sym typeface="+mn-ea"/>
              </a:rPr>
              <a:t> </a:t>
            </a:r>
            <a:r>
              <a:rPr sz="1100">
                <a:solidFill>
                  <a:srgbClr val="006666"/>
                </a:solidFill>
                <a:latin typeface="Arial Narrow" panose="020B0606020202030204" pitchFamily="34" charset="0"/>
                <a:sym typeface="+mn-ea"/>
              </a:rPr>
              <a:t>Othon Henry Leonardos, de l'Université de Brasilia</a:t>
            </a:r>
            <a:endParaRPr sz="1100">
              <a:solidFill>
                <a:srgbClr val="006666"/>
              </a:solidFill>
              <a:latin typeface="Arial Narrow" panose="020B0606020202030204" pitchFamily="34" charset="0"/>
              <a:sym typeface="+mn-ea"/>
            </a:endParaRPr>
          </a:p>
          <a:p>
            <a:pPr>
              <a:lnSpc>
                <a:spcPts val="1200"/>
              </a:lnSpc>
              <a:defRPr lang="en-US"/>
            </a:pPr>
            <a:endParaRPr lang="pt-BR" sz="1100" dirty="0" smtClean="0">
              <a:solidFill>
                <a:srgbClr val="006666"/>
              </a:solidFill>
              <a:latin typeface="Arial Narrow" panose="020B0606020202030204" pitchFamily="34" charset="0"/>
              <a:sym typeface="+mn-ea"/>
            </a:endParaRPr>
          </a:p>
          <a:p>
            <a:pPr>
              <a:lnSpc>
                <a:spcPts val="1200"/>
              </a:lnSpc>
              <a:defRPr lang="en-US"/>
            </a:pPr>
            <a:r>
              <a:rPr lang="pt-BR" sz="1100" dirty="0" smtClean="0">
                <a:solidFill>
                  <a:srgbClr val="006666"/>
                </a:solidFill>
                <a:latin typeface="Arial Narrow" panose="020B0606020202030204" pitchFamily="34" charset="0"/>
              </a:rPr>
              <a:t>Débat</a:t>
            </a:r>
            <a:endParaRPr lang="pt-BR" sz="1100" dirty="0" smtClean="0">
              <a:solidFill>
                <a:srgbClr val="006666"/>
              </a:solidFill>
              <a:latin typeface="Arial Narrow" panose="020B0606020202030204" pitchFamily="34" charset="0"/>
            </a:endParaRPr>
          </a:p>
          <a:p>
            <a:pPr>
              <a:lnSpc>
                <a:spcPts val="1200"/>
              </a:lnSpc>
              <a:defRPr lang="en-US"/>
            </a:pPr>
            <a:endParaRPr lang="pt-BR" sz="1100" dirty="0" smtClean="0">
              <a:solidFill>
                <a:srgbClr val="006666"/>
              </a:solidFill>
              <a:latin typeface="Arial Narrow" panose="020B0606020202030204" pitchFamily="34" charset="0"/>
            </a:endParaRPr>
          </a:p>
          <a:p>
            <a:pPr>
              <a:lnSpc>
                <a:spcPts val="1200"/>
              </a:lnSpc>
              <a:defRPr lang="en-US"/>
            </a:pPr>
            <a:r>
              <a:rPr lang="pt-PT" sz="1100" i="1" dirty="0" smtClean="0">
                <a:solidFill>
                  <a:srgbClr val="006666"/>
                </a:solidFill>
                <a:latin typeface="Arial Narrow" panose="020B0606020202030204" pitchFamily="34" charset="0"/>
                <a:ea typeface="Century Gothic" panose="020B0502020202020204" pitchFamily="2" charset="0"/>
              </a:rPr>
              <a:t>FREE</a:t>
            </a:r>
            <a:endParaRPr lang="pt-PT" sz="1100" i="1" dirty="0" smtClean="0">
              <a:solidFill>
                <a:srgbClr val="006666"/>
              </a:solidFill>
              <a:latin typeface="Arial Narrow" panose="020B0606020202030204" pitchFamily="34" charset="0"/>
              <a:ea typeface="Century Gothic" panose="020B0502020202020204" pitchFamily="2" charset="0"/>
            </a:endParaRPr>
          </a:p>
        </p:txBody>
      </p:sp>
      <p:sp>
        <p:nvSpPr>
          <p:cNvPr id="11" name="TextBox 31"/>
          <p:cNvSpPr/>
          <p:nvPr/>
        </p:nvSpPr>
        <p:spPr>
          <a:xfrm>
            <a:off x="-8890" y="158442"/>
            <a:ext cx="2381885" cy="3079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p>
            <a:pPr>
              <a:defRPr lang="en-US"/>
            </a:pPr>
            <a:r>
              <a:rPr lang="pt-BR" sz="1400" b="1" i="1" dirty="0" smtClean="0">
                <a:solidFill>
                  <a:srgbClr val="006666"/>
                </a:solidFill>
                <a:latin typeface="Times New Roman" panose="02020603050405020304" pitchFamily="1" charset="0"/>
                <a:cs typeface="Times New Roman" panose="02020603050405020304" pitchFamily="1" charset="0"/>
              </a:rPr>
              <a:t>JOUR</a:t>
            </a:r>
            <a:r>
              <a:rPr lang="pt-BR" sz="1400" b="1" i="1" dirty="0" smtClean="0">
                <a:solidFill>
                  <a:srgbClr val="006666"/>
                </a:solidFill>
                <a:latin typeface="Times New Roman" panose="02020603050405020304" pitchFamily="1" charset="0"/>
                <a:ea typeface="Century Gothic" panose="020B0502020202020204" pitchFamily="2" charset="0"/>
                <a:cs typeface="Times New Roman" panose="02020603050405020304" pitchFamily="1" charset="0"/>
              </a:rPr>
              <a:t> </a:t>
            </a:r>
            <a:r>
              <a:rPr lang="pt-PT" altLang="pt-BR" sz="1400" b="1" i="1" dirty="0">
                <a:solidFill>
                  <a:srgbClr val="006666"/>
                </a:solidFill>
                <a:latin typeface="Times New Roman" panose="02020603050405020304" pitchFamily="1" charset="0"/>
                <a:ea typeface="Century Gothic" panose="020B0502020202020204" pitchFamily="2" charset="0"/>
                <a:cs typeface="Times New Roman" panose="02020603050405020304" pitchFamily="1" charset="0"/>
              </a:rPr>
              <a:t>08</a:t>
            </a:r>
            <a:r>
              <a:rPr lang="pt-BR" sz="1400" b="1" i="1" dirty="0">
                <a:solidFill>
                  <a:srgbClr val="006666"/>
                </a:solidFill>
                <a:latin typeface="Times New Roman" panose="02020603050405020304" pitchFamily="1" charset="0"/>
                <a:ea typeface="Century Gothic" panose="020B0502020202020204" pitchFamily="2" charset="0"/>
                <a:cs typeface="Times New Roman" panose="02020603050405020304" pitchFamily="1" charset="0"/>
              </a:rPr>
              <a:t> </a:t>
            </a:r>
            <a:r>
              <a:rPr lang="pt-BR" sz="1400" b="1" i="1" dirty="0" smtClean="0">
                <a:solidFill>
                  <a:srgbClr val="006666"/>
                </a:solidFill>
                <a:latin typeface="Times New Roman" panose="02020603050405020304" pitchFamily="1" charset="0"/>
                <a:ea typeface="Century Gothic" panose="020B0502020202020204" pitchFamily="2" charset="0"/>
                <a:cs typeface="Times New Roman" panose="02020603050405020304" pitchFamily="1" charset="0"/>
              </a:rPr>
              <a:t> </a:t>
            </a:r>
            <a:r>
              <a:rPr lang="pt-PT" altLang="pt-BR" sz="1400" b="1" i="1" dirty="0" smtClean="0">
                <a:solidFill>
                  <a:srgbClr val="006666"/>
                </a:solidFill>
                <a:latin typeface="Times New Roman" panose="02020603050405020304" pitchFamily="1" charset="0"/>
                <a:ea typeface="Century Gothic" panose="020B0502020202020204" pitchFamily="2" charset="0"/>
                <a:cs typeface="Times New Roman" panose="02020603050405020304" pitchFamily="1" charset="0"/>
              </a:rPr>
              <a:t>Juin</a:t>
            </a:r>
            <a:r>
              <a:rPr lang="pt-BR" sz="1400" b="1" i="1" dirty="0" smtClean="0">
                <a:solidFill>
                  <a:srgbClr val="006666"/>
                </a:solidFill>
                <a:latin typeface="Times New Roman" panose="02020603050405020304" pitchFamily="1" charset="0"/>
                <a:ea typeface="Century Gothic" panose="020B0502020202020204" pitchFamily="2" charset="0"/>
                <a:cs typeface="Times New Roman" panose="02020603050405020304" pitchFamily="1" charset="0"/>
              </a:rPr>
              <a:t> </a:t>
            </a:r>
            <a:r>
              <a:rPr lang="pt-BR" sz="1400" b="1" i="1" dirty="0">
                <a:solidFill>
                  <a:srgbClr val="006666"/>
                </a:solidFill>
                <a:latin typeface="Times New Roman" panose="02020603050405020304" pitchFamily="1" charset="0"/>
                <a:ea typeface="Century Gothic" panose="020B0502020202020204" pitchFamily="2" charset="0"/>
                <a:cs typeface="Times New Roman" panose="02020603050405020304" pitchFamily="1" charset="0"/>
              </a:rPr>
              <a:t>202</a:t>
            </a:r>
            <a:r>
              <a:rPr lang="pt-PT" altLang="pt-BR" sz="1400" b="1" i="1" dirty="0">
                <a:solidFill>
                  <a:srgbClr val="006666"/>
                </a:solidFill>
                <a:latin typeface="Times New Roman" panose="02020603050405020304" pitchFamily="1" charset="0"/>
                <a:ea typeface="Century Gothic" panose="020B0502020202020204" pitchFamily="2" charset="0"/>
                <a:cs typeface="Times New Roman" panose="02020603050405020304" pitchFamily="1" charset="0"/>
              </a:rPr>
              <a:t>1</a:t>
            </a:r>
            <a:r>
              <a:rPr lang="pt-BR" sz="1400" b="1" i="1" dirty="0">
                <a:solidFill>
                  <a:srgbClr val="006666"/>
                </a:solidFill>
                <a:latin typeface="Times New Roman" panose="02020603050405020304" pitchFamily="1" charset="0"/>
                <a:ea typeface="Century Gothic" panose="020B0502020202020204" pitchFamily="2" charset="0"/>
                <a:cs typeface="Times New Roman" panose="02020603050405020304" pitchFamily="1" charset="0"/>
              </a:rPr>
              <a:t> </a:t>
            </a:r>
            <a:endParaRPr lang="pt-BR" sz="1400" b="1" i="1" dirty="0">
              <a:solidFill>
                <a:srgbClr val="006666"/>
              </a:solidFill>
              <a:latin typeface="Times New Roman" panose="02020603050405020304" pitchFamily="1" charset="0"/>
              <a:ea typeface="Century Gothic" panose="020B0502020202020204" pitchFamily="2" charset="0"/>
              <a:cs typeface="Times New Roman" panose="02020603050405020304" pitchFamily="1" charset="0"/>
            </a:endParaRPr>
          </a:p>
        </p:txBody>
      </p:sp>
      <p:sp>
        <p:nvSpPr>
          <p:cNvPr id="12" name="TextBox 1"/>
          <p:cNvSpPr/>
          <p:nvPr/>
        </p:nvSpPr>
        <p:spPr>
          <a:xfrm>
            <a:off x="10160" y="-3483"/>
            <a:ext cx="1520190" cy="36957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p>
            <a:pPr>
              <a:defRPr lang="en-US"/>
            </a:pPr>
            <a:r>
              <a:rPr lang="pt-BR" sz="1400" b="1" i="1" dirty="0">
                <a:solidFill>
                  <a:srgbClr val="006666"/>
                </a:solidFill>
                <a:latin typeface="Arial Narrow" panose="020B0606020202030204" pitchFamily="34" charset="0"/>
              </a:rPr>
              <a:t>PROGRAMME</a:t>
            </a:r>
            <a:endParaRPr lang="pt-BR" sz="1400" b="1" i="1" dirty="0">
              <a:solidFill>
                <a:srgbClr val="006666"/>
              </a:solidFill>
              <a:latin typeface="Arial Narrow" panose="020B0606020202030204" pitchFamily="34" charset="0"/>
              <a:cs typeface="Times New Roman" panose="02020603050405020304" pitchFamily="1" charset="0"/>
            </a:endParaRPr>
          </a:p>
        </p:txBody>
      </p:sp>
      <p:pic>
        <p:nvPicPr>
          <p:cNvPr id="38" name="Imagem 37" descr="logo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76690" y="66040"/>
            <a:ext cx="3092450" cy="7245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cap_vert_valle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58510" y="3070225"/>
            <a:ext cx="5849620" cy="3176905"/>
          </a:xfrm>
          <a:prstGeom prst="rect">
            <a:avLst/>
          </a:prstGeom>
        </p:spPr>
      </p:pic>
      <p:grpSp>
        <p:nvGrpSpPr>
          <p:cNvPr id="32" name="Agrupar 31"/>
          <p:cNvGrpSpPr/>
          <p:nvPr/>
        </p:nvGrpSpPr>
        <p:grpSpPr>
          <a:xfrm>
            <a:off x="4231005" y="2603500"/>
            <a:ext cx="7934960" cy="4227830"/>
            <a:chOff x="6663" y="4100"/>
            <a:chExt cx="12496" cy="6658"/>
          </a:xfrm>
        </p:grpSpPr>
        <p:grpSp>
          <p:nvGrpSpPr>
            <p:cNvPr id="31" name="Agrupar 30"/>
            <p:cNvGrpSpPr/>
            <p:nvPr/>
          </p:nvGrpSpPr>
          <p:grpSpPr>
            <a:xfrm>
              <a:off x="8759" y="4100"/>
              <a:ext cx="10400" cy="5798"/>
              <a:chOff x="8759" y="4100"/>
              <a:chExt cx="10400" cy="5798"/>
            </a:xfrm>
          </p:grpSpPr>
          <p:sp>
            <p:nvSpPr>
              <p:cNvPr id="5" name="Rectângulo 4"/>
              <p:cNvSpPr/>
              <p:nvPr/>
            </p:nvSpPr>
            <p:spPr>
              <a:xfrm>
                <a:off x="8759" y="5330"/>
                <a:ext cx="2595" cy="3555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>
                <a:noAutofit/>
              </a:bodyPr>
              <a:p>
                <a:endParaRPr lang="pt-PT" altLang="en-US"/>
              </a:p>
            </p:txBody>
          </p:sp>
          <p:sp>
            <p:nvSpPr>
              <p:cNvPr id="6" name="Anel 5"/>
              <p:cNvSpPr/>
              <p:nvPr/>
            </p:nvSpPr>
            <p:spPr>
              <a:xfrm>
                <a:off x="9943" y="4100"/>
                <a:ext cx="9217" cy="5799"/>
              </a:xfrm>
              <a:prstGeom prst="donu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pt-PT" altLang="en-US" sz="120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0" name="Agrupar 29"/>
            <p:cNvGrpSpPr/>
            <p:nvPr/>
          </p:nvGrpSpPr>
          <p:grpSpPr>
            <a:xfrm>
              <a:off x="6663" y="8310"/>
              <a:ext cx="12254" cy="2448"/>
              <a:chOff x="6663" y="8310"/>
              <a:chExt cx="12254" cy="2448"/>
            </a:xfrm>
          </p:grpSpPr>
          <p:sp>
            <p:nvSpPr>
              <p:cNvPr id="3" name="Rectângulo 2"/>
              <p:cNvSpPr/>
              <p:nvPr/>
            </p:nvSpPr>
            <p:spPr>
              <a:xfrm>
                <a:off x="6663" y="8511"/>
                <a:ext cx="12255" cy="1799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>
                <a:noAutofit/>
              </a:bodyPr>
              <a:p>
                <a:endParaRPr lang="pt-PT" altLang="en-US"/>
              </a:p>
            </p:txBody>
          </p:sp>
          <p:grpSp>
            <p:nvGrpSpPr>
              <p:cNvPr id="29" name="Agrupar 28"/>
              <p:cNvGrpSpPr/>
              <p:nvPr/>
            </p:nvGrpSpPr>
            <p:grpSpPr>
              <a:xfrm>
                <a:off x="8264" y="8310"/>
                <a:ext cx="6836" cy="2449"/>
                <a:chOff x="8264" y="8310"/>
                <a:chExt cx="6836" cy="2449"/>
              </a:xfrm>
            </p:grpSpPr>
            <p:pic>
              <p:nvPicPr>
                <p:cNvPr id="16" name="Imagem 15" descr="fundo"/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8668" y="8614"/>
                  <a:ext cx="6015" cy="2025"/>
                </a:xfrm>
                <a:prstGeom prst="rect">
                  <a:avLst/>
                </a:prstGeom>
              </p:spPr>
            </p:pic>
            <p:sp>
              <p:nvSpPr>
                <p:cNvPr id="13" name="Anel 12"/>
                <p:cNvSpPr/>
                <p:nvPr/>
              </p:nvSpPr>
              <p:spPr>
                <a:xfrm>
                  <a:off x="9766" y="8347"/>
                  <a:ext cx="5334" cy="2412"/>
                </a:xfrm>
                <a:prstGeom prst="donu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pt-PT" altLang="en-US" sz="12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5" name="Rectângulo 14"/>
                <p:cNvSpPr/>
                <p:nvPr/>
              </p:nvSpPr>
              <p:spPr>
                <a:xfrm>
                  <a:off x="8264" y="8511"/>
                  <a:ext cx="2071" cy="2184"/>
                </a:xfrm>
                <a:prstGeom prst="rect">
                  <a:avLst/>
                </a:prstGeom>
                <a:solidFill>
                  <a:schemeClr val="tx1"/>
                </a:solidFill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>
                  <a:noAutofit/>
                </a:bodyPr>
                <a:p>
                  <a:endParaRPr lang="pt-PT" altLang="en-US"/>
                </a:p>
              </p:txBody>
            </p:sp>
            <p:sp>
              <p:nvSpPr>
                <p:cNvPr id="21" name="Rectângulo 20"/>
                <p:cNvSpPr/>
                <p:nvPr/>
              </p:nvSpPr>
              <p:spPr>
                <a:xfrm>
                  <a:off x="9899" y="8310"/>
                  <a:ext cx="1215" cy="585"/>
                </a:xfrm>
                <a:prstGeom prst="rect">
                  <a:avLst/>
                </a:prstGeom>
                <a:solidFill>
                  <a:schemeClr val="tx1"/>
                </a:solidFill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>
                  <a:noAutofit/>
                </a:bodyPr>
                <a:p>
                  <a:endParaRPr lang="pt-PT" altLang="en-US"/>
                </a:p>
              </p:txBody>
            </p:sp>
            <p:sp>
              <p:nvSpPr>
                <p:cNvPr id="24" name="Rectângulo 23"/>
                <p:cNvSpPr/>
                <p:nvPr/>
              </p:nvSpPr>
              <p:spPr>
                <a:xfrm>
                  <a:off x="13729" y="8465"/>
                  <a:ext cx="1215" cy="585"/>
                </a:xfrm>
                <a:prstGeom prst="rect">
                  <a:avLst/>
                </a:prstGeom>
                <a:solidFill>
                  <a:schemeClr val="tx1"/>
                </a:solidFill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>
                  <a:noAutofit/>
                </a:bodyPr>
                <a:p>
                  <a:endParaRPr lang="pt-PT" altLang="en-US"/>
                </a:p>
              </p:txBody>
            </p:sp>
            <p:sp>
              <p:nvSpPr>
                <p:cNvPr id="25" name="Rectângulo 24"/>
                <p:cNvSpPr/>
                <p:nvPr/>
              </p:nvSpPr>
              <p:spPr>
                <a:xfrm>
                  <a:off x="13494" y="10120"/>
                  <a:ext cx="1215" cy="585"/>
                </a:xfrm>
                <a:prstGeom prst="rect">
                  <a:avLst/>
                </a:prstGeom>
                <a:solidFill>
                  <a:schemeClr val="tx1"/>
                </a:solidFill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>
                  <a:noAutofit/>
                </a:bodyPr>
                <a:p>
                  <a:endParaRPr lang="pt-PT" altLang="en-US"/>
                </a:p>
              </p:txBody>
            </p:sp>
            <p:sp>
              <p:nvSpPr>
                <p:cNvPr id="26" name="Rectângulo 25"/>
                <p:cNvSpPr/>
                <p:nvPr/>
              </p:nvSpPr>
              <p:spPr>
                <a:xfrm>
                  <a:off x="10214" y="10155"/>
                  <a:ext cx="1365" cy="585"/>
                </a:xfrm>
                <a:prstGeom prst="rect">
                  <a:avLst/>
                </a:prstGeom>
                <a:solidFill>
                  <a:schemeClr val="tx1"/>
                </a:solidFill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>
                  <a:noAutofit/>
                </a:bodyPr>
                <a:p>
                  <a:endParaRPr lang="pt-PT" altLang="en-US"/>
                </a:p>
              </p:txBody>
            </p:sp>
          </p:grpSp>
        </p:grpSp>
      </p:grpSp>
      <p:sp>
        <p:nvSpPr>
          <p:cNvPr id="17" name="Triângulo Retângulo 16"/>
          <p:cNvSpPr/>
          <p:nvPr/>
        </p:nvSpPr>
        <p:spPr>
          <a:xfrm flipH="1">
            <a:off x="3848735" y="0"/>
            <a:ext cx="8336915" cy="3458845"/>
          </a:xfrm>
          <a:prstGeom prst="rtTriangl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p>
            <a:endParaRPr lang="pt-PT" altLang="en-US"/>
          </a:p>
        </p:txBody>
      </p:sp>
      <p:sp>
        <p:nvSpPr>
          <p:cNvPr id="20" name="Retângulo Arredondado 19"/>
          <p:cNvSpPr/>
          <p:nvPr/>
        </p:nvSpPr>
        <p:spPr>
          <a:xfrm>
            <a:off x="7514590" y="1811020"/>
            <a:ext cx="1210310" cy="1120775"/>
          </a:xfrm>
          <a:prstGeom prst="roundRect">
            <a:avLst/>
          </a:prstGeom>
          <a:solidFill>
            <a:schemeClr val="tx1"/>
          </a:solidFill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p>
            <a:endParaRPr lang="pt-PT" altLang="en-US"/>
          </a:p>
        </p:txBody>
      </p:sp>
      <p:sp>
        <p:nvSpPr>
          <p:cNvPr id="23" name="CaixaDeTexto 22"/>
          <p:cNvSpPr txBox="1"/>
          <p:nvPr/>
        </p:nvSpPr>
        <p:spPr>
          <a:xfrm>
            <a:off x="9337675" y="986155"/>
            <a:ext cx="259461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000" i="1" dirty="0">
                <a:solidFill>
                  <a:srgbClr val="006666"/>
                </a:solidFill>
              </a:rPr>
              <a:t>PROGRAMME </a:t>
            </a:r>
            <a:r>
              <a:rPr lang="pt-PT" sz="2000" i="1" dirty="0" smtClean="0">
                <a:solidFill>
                  <a:srgbClr val="006666"/>
                </a:solidFill>
              </a:rPr>
              <a:t>D'ÉVÈNEMENT</a:t>
            </a:r>
            <a:endParaRPr lang="pt-PT" sz="2000" i="1" dirty="0" smtClean="0">
              <a:solidFill>
                <a:srgbClr val="006666"/>
              </a:solidFill>
            </a:endParaRPr>
          </a:p>
        </p:txBody>
      </p:sp>
      <p:sp>
        <p:nvSpPr>
          <p:cNvPr id="9" name="CaixaDeTexto 67"/>
          <p:cNvSpPr/>
          <p:nvPr/>
        </p:nvSpPr>
        <p:spPr>
          <a:xfrm>
            <a:off x="9226550" y="1746885"/>
            <a:ext cx="2548890" cy="162814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p>
            <a:pPr algn="ctr">
              <a:defRPr lang="en-US"/>
            </a:pPr>
            <a:r>
              <a:rPr lang="pt-PT" sz="2000" dirty="0" smtClean="0">
                <a:solidFill>
                  <a:srgbClr val="006666"/>
                </a:solidFill>
              </a:rPr>
              <a:t>07- 09 JUIN</a:t>
            </a:r>
            <a:endParaRPr lang="pt-PT" sz="2000" dirty="0" smtClean="0">
              <a:solidFill>
                <a:srgbClr val="006666"/>
              </a:solidFill>
            </a:endParaRPr>
          </a:p>
          <a:p>
            <a:pPr algn="ctr">
              <a:defRPr lang="en-US"/>
            </a:pPr>
            <a:r>
              <a:rPr lang="pt-PT" sz="2000" dirty="0" smtClean="0">
                <a:solidFill>
                  <a:srgbClr val="006666"/>
                </a:solidFill>
              </a:rPr>
              <a:t>________■________</a:t>
            </a:r>
            <a:endParaRPr lang="pt-PT" sz="2000" dirty="0" smtClean="0">
              <a:solidFill>
                <a:srgbClr val="006666"/>
              </a:solidFill>
            </a:endParaRPr>
          </a:p>
          <a:p>
            <a:pPr algn="ctr">
              <a:defRPr lang="en-US"/>
            </a:pPr>
            <a:r>
              <a:rPr lang="pt-PT" sz="3200" b="1" dirty="0" smtClean="0">
                <a:gradFill>
                  <a:gsLst>
                    <a:gs pos="0">
                      <a:srgbClr val="14CD68"/>
                    </a:gs>
                    <a:gs pos="100000">
                      <a:srgbClr val="035C7D"/>
                    </a:gs>
                  </a:gsLst>
                  <a:lin scaled="0"/>
                </a:gradFill>
              </a:rPr>
              <a:t>2021</a:t>
            </a:r>
            <a:endParaRPr lang="pt-PT" sz="3200" b="1" dirty="0">
              <a:gradFill>
                <a:gsLst>
                  <a:gs pos="0">
                    <a:srgbClr val="14CD68"/>
                  </a:gs>
                  <a:gs pos="100000">
                    <a:srgbClr val="035C7D"/>
                  </a:gs>
                </a:gsLst>
                <a:lin scaled="0"/>
              </a:gradFill>
            </a:endParaRPr>
          </a:p>
          <a:p>
            <a:pPr algn="ctr">
              <a:defRPr lang="en-US"/>
            </a:pPr>
            <a:r>
              <a:rPr lang="pt-PT" sz="2000" b="1" dirty="0" smtClean="0">
                <a:solidFill>
                  <a:srgbClr val="006666"/>
                </a:solidFill>
              </a:rPr>
              <a:t>PRAIA</a:t>
            </a:r>
            <a:endParaRPr lang="pt-PT" sz="2000" b="1" dirty="0" smtClean="0">
              <a:solidFill>
                <a:srgbClr val="006666"/>
              </a:solidFill>
            </a:endParaRPr>
          </a:p>
          <a:p>
            <a:pPr algn="ctr">
              <a:defRPr lang="en-US"/>
            </a:pPr>
            <a:r>
              <a:rPr lang="pt-PT" sz="2000" b="1" dirty="0" smtClean="0">
                <a:solidFill>
                  <a:srgbClr val="006666"/>
                </a:solidFill>
              </a:rPr>
              <a:t>CAP VERT</a:t>
            </a:r>
            <a:endParaRPr lang="pt-PT" sz="2000" b="1" dirty="0" smtClean="0">
              <a:solidFill>
                <a:srgbClr val="006666"/>
              </a:solidFill>
            </a:endParaRPr>
          </a:p>
        </p:txBody>
      </p:sp>
      <p:pic>
        <p:nvPicPr>
          <p:cNvPr id="28" name="Imagem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760" y="2030095"/>
            <a:ext cx="1024255" cy="849630"/>
          </a:xfrm>
          <a:prstGeom prst="rect">
            <a:avLst/>
          </a:prstGeom>
        </p:spPr>
      </p:pic>
      <p:sp>
        <p:nvSpPr>
          <p:cNvPr id="19" name="Anel 18"/>
          <p:cNvSpPr/>
          <p:nvPr/>
        </p:nvSpPr>
        <p:spPr>
          <a:xfrm>
            <a:off x="7071360" y="1370330"/>
            <a:ext cx="2091690" cy="2088515"/>
          </a:xfrm>
          <a:prstGeom prst="donu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pt-PT" altLang="en-US" sz="1200">
              <a:solidFill>
                <a:schemeClr val="tx1"/>
              </a:solidFill>
            </a:endParaRPr>
          </a:p>
        </p:txBody>
      </p:sp>
      <p:sp>
        <p:nvSpPr>
          <p:cNvPr id="35" name="TextBox 26"/>
          <p:cNvSpPr/>
          <p:nvPr/>
        </p:nvSpPr>
        <p:spPr>
          <a:xfrm>
            <a:off x="980440" y="521335"/>
            <a:ext cx="6289675" cy="612076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p>
            <a:pPr>
              <a:lnSpc>
                <a:spcPts val="1200"/>
              </a:lnSpc>
              <a:defRPr lang="en-US"/>
            </a:pPr>
            <a:r>
              <a:rPr lang="pt-BR" sz="1100" b="1" i="1" dirty="0">
                <a:solidFill>
                  <a:srgbClr val="006666"/>
                </a:solidFill>
                <a:latin typeface="Arial Narrow" panose="020B0606020202030204" pitchFamily="34" charset="0"/>
              </a:rPr>
              <a:t>À partir de </a:t>
            </a:r>
            <a:r>
              <a:rPr lang="pt-BR" sz="1100" b="1" i="1" dirty="0" smtClean="0">
                <a:solidFill>
                  <a:srgbClr val="006666"/>
                </a:solidFill>
                <a:latin typeface="Arial Narrow" panose="020B0606020202030204" pitchFamily="34" charset="0"/>
              </a:rPr>
              <a:t>7</a:t>
            </a:r>
            <a:r>
              <a:rPr lang="pt-PT" sz="1100" b="1" i="1" dirty="0">
                <a:solidFill>
                  <a:srgbClr val="006666"/>
                </a:solidFill>
                <a:latin typeface="Arial Narrow" panose="020B0606020202030204" pitchFamily="34" charset="0"/>
              </a:rPr>
              <a:t>:</a:t>
            </a:r>
            <a:r>
              <a:rPr lang="pt-BR" sz="1100" b="1" i="1" dirty="0">
                <a:solidFill>
                  <a:srgbClr val="006666"/>
                </a:solidFill>
                <a:latin typeface="Arial Narrow" panose="020B0606020202030204" pitchFamily="34" charset="0"/>
              </a:rPr>
              <a:t>00</a:t>
            </a:r>
            <a:endParaRPr lang="pt-BR" sz="1100" b="1" i="1" dirty="0">
              <a:solidFill>
                <a:srgbClr val="006666"/>
              </a:solidFill>
              <a:latin typeface="Arial Narrow" panose="020B0606020202030204" pitchFamily="34" charset="0"/>
            </a:endParaRPr>
          </a:p>
          <a:p>
            <a:pPr>
              <a:lnSpc>
                <a:spcPts val="1200"/>
              </a:lnSpc>
              <a:defRPr lang="en-US"/>
            </a:pPr>
            <a:r>
              <a:rPr lang="pt-PT" sz="1100" b="1" i="1" dirty="0" err="1" smtClean="0">
                <a:solidFill>
                  <a:srgbClr val="006666"/>
                </a:solidFill>
                <a:latin typeface="Arial Narrow" panose="020B0606020202030204" pitchFamily="34" charset="0"/>
                <a:sym typeface="+mn-ea"/>
              </a:rPr>
              <a:t>Conférence </a:t>
            </a:r>
            <a:r>
              <a:rPr lang="pt-PT" sz="1100" b="1" i="1" dirty="0" smtClean="0">
                <a:solidFill>
                  <a:srgbClr val="006666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VI</a:t>
            </a:r>
            <a:r>
              <a:rPr lang="pt-PT" sz="1100" i="1" dirty="0" smtClean="0">
                <a:solidFill>
                  <a:srgbClr val="006666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: </a:t>
            </a:r>
            <a:r>
              <a:rPr lang="pt-PT" sz="1100" i="1" dirty="0">
                <a:solidFill>
                  <a:srgbClr val="006666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«LA FILIÈRE DES ROCHES ORNAMENTALES - Le potentiel du Basalte  Comme Roche Ornementale»</a:t>
            </a:r>
            <a:endParaRPr lang="pt-PT" sz="1100" dirty="0">
              <a:solidFill>
                <a:srgbClr val="006666"/>
              </a:solidFill>
              <a:latin typeface="Arial Narrow" panose="020B0606020202030204" pitchFamily="34" charset="0"/>
              <a:cs typeface="Arial Narrow" panose="020B0606020202030204" pitchFamily="34" charset="0"/>
            </a:endParaRPr>
          </a:p>
          <a:p>
            <a:pPr>
              <a:lnSpc>
                <a:spcPts val="1200"/>
              </a:lnSpc>
              <a:defRPr lang="en-US"/>
            </a:pPr>
            <a:r>
              <a:rPr lang="pt-PT" sz="1100" b="1" i="1" dirty="0" err="1">
                <a:solidFill>
                  <a:srgbClr val="006666"/>
                </a:solidFill>
                <a:latin typeface="Arial Narrow" panose="020B0606020202030204" pitchFamily="34" charset="0"/>
                <a:sym typeface="+mn-ea"/>
              </a:rPr>
              <a:t>Modérateur</a:t>
            </a:r>
            <a:r>
              <a:rPr lang="en-GB" sz="1100" b="1" i="1" dirty="0">
                <a:solidFill>
                  <a:srgbClr val="006666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 </a:t>
            </a:r>
            <a:r>
              <a:rPr lang="pt-BR" sz="1100" b="1" i="1" dirty="0" smtClean="0">
                <a:solidFill>
                  <a:srgbClr val="006666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: </a:t>
            </a:r>
            <a:r>
              <a:rPr lang="pt-BR" sz="1100" i="1" dirty="0">
                <a:solidFill>
                  <a:srgbClr val="006666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Cabo Verde</a:t>
            </a:r>
            <a:endParaRPr lang="pt-BR" sz="1100" i="1" dirty="0">
              <a:solidFill>
                <a:srgbClr val="006666"/>
              </a:solidFill>
              <a:latin typeface="Arial Narrow" panose="020B0606020202030204" pitchFamily="34" charset="0"/>
              <a:ea typeface="Century Gothic" panose="020B0502020202020204" pitchFamily="2" charset="0"/>
              <a:cs typeface="Arial Narrow" panose="020B0606020202030204" pitchFamily="34" charset="0"/>
            </a:endParaRPr>
          </a:p>
          <a:p>
            <a:pPr>
              <a:lnSpc>
                <a:spcPts val="1200"/>
              </a:lnSpc>
              <a:defRPr lang="en-US"/>
            </a:pPr>
            <a:r>
              <a:rPr lang="pt-PT" sz="1100" b="1" i="1" dirty="0" err="1">
                <a:solidFill>
                  <a:srgbClr val="006666"/>
                </a:solidFill>
                <a:latin typeface="Arial Narrow" panose="020B0606020202030204" pitchFamily="34" charset="0"/>
                <a:sym typeface="+mn-ea"/>
              </a:rPr>
              <a:t>Conférencier</a:t>
            </a:r>
            <a:r>
              <a:rPr lang="pt-BR" sz="1100" b="1" i="1" dirty="0" smtClean="0">
                <a:solidFill>
                  <a:srgbClr val="006666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:</a:t>
            </a:r>
            <a:r>
              <a:rPr lang="pt-BR" sz="1100" i="1" dirty="0" smtClean="0">
                <a:solidFill>
                  <a:srgbClr val="006666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 </a:t>
            </a:r>
            <a:r>
              <a:rPr sz="1100">
                <a:solidFill>
                  <a:srgbClr val="006666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Bureau de Recherches Géologiques et Minières </a:t>
            </a:r>
            <a:r>
              <a:rPr lang="pt-PT" altLang="en-US" sz="1100" i="1">
                <a:solidFill>
                  <a:srgbClr val="006666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(</a:t>
            </a:r>
            <a:r>
              <a:rPr sz="1100" i="1">
                <a:solidFill>
                  <a:srgbClr val="006666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BRGM)</a:t>
            </a:r>
            <a:r>
              <a:rPr sz="1100">
                <a:solidFill>
                  <a:srgbClr val="006666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 </a:t>
            </a:r>
            <a:r>
              <a:rPr lang="pt-PT" altLang="en-US" sz="1100">
                <a:solidFill>
                  <a:srgbClr val="006666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- France</a:t>
            </a:r>
            <a:endParaRPr sz="1100">
              <a:solidFill>
                <a:srgbClr val="006666"/>
              </a:solidFill>
              <a:latin typeface="Arial Narrow" panose="020B0606020202030204" pitchFamily="34" charset="0"/>
              <a:sym typeface="+mn-ea"/>
            </a:endParaRPr>
          </a:p>
          <a:p>
            <a:pPr>
              <a:lnSpc>
                <a:spcPts val="1200"/>
              </a:lnSpc>
              <a:defRPr lang="en-US"/>
            </a:pPr>
            <a:endParaRPr lang="pt-PT" sz="1100" b="1" i="1" dirty="0" err="1">
              <a:solidFill>
                <a:srgbClr val="006666"/>
              </a:solidFill>
              <a:latin typeface="Arial Narrow" panose="020B0606020202030204" pitchFamily="34" charset="0"/>
              <a:sym typeface="+mn-ea"/>
            </a:endParaRPr>
          </a:p>
          <a:p>
            <a:pPr>
              <a:lnSpc>
                <a:spcPts val="1200"/>
              </a:lnSpc>
              <a:defRPr lang="en-US"/>
            </a:pPr>
            <a:endParaRPr lang="pt-BR" sz="1100" i="1" dirty="0">
              <a:solidFill>
                <a:srgbClr val="006666"/>
              </a:solidFill>
              <a:latin typeface="Arial Narrow" panose="020B0606020202030204" pitchFamily="34" charset="0"/>
            </a:endParaRPr>
          </a:p>
          <a:p>
            <a:pPr>
              <a:lnSpc>
                <a:spcPts val="1200"/>
              </a:lnSpc>
              <a:defRPr lang="en-US"/>
            </a:pPr>
            <a:r>
              <a:rPr lang="pt-PT" sz="1100" dirty="0" err="1" smtClean="0">
                <a:solidFill>
                  <a:srgbClr val="006666"/>
                </a:solidFill>
                <a:latin typeface="Arial Narrow" panose="020B0606020202030204" pitchFamily="34" charset="0"/>
              </a:rPr>
              <a:t>Débat</a:t>
            </a:r>
            <a:endParaRPr lang="pt-PT" sz="1100" dirty="0" smtClean="0">
              <a:solidFill>
                <a:srgbClr val="006666"/>
              </a:solidFill>
              <a:latin typeface="Arial Narrow" panose="020B0606020202030204" pitchFamily="34" charset="0"/>
            </a:endParaRPr>
          </a:p>
          <a:p>
            <a:pPr>
              <a:lnSpc>
                <a:spcPts val="1200"/>
              </a:lnSpc>
              <a:defRPr lang="en-US"/>
            </a:pPr>
            <a:endParaRPr lang="pt-PT" sz="1100" dirty="0" smtClean="0">
              <a:solidFill>
                <a:srgbClr val="006666"/>
              </a:solidFill>
              <a:latin typeface="Arial Narrow" panose="020B0606020202030204" pitchFamily="34" charset="0"/>
            </a:endParaRPr>
          </a:p>
          <a:p>
            <a:pPr>
              <a:lnSpc>
                <a:spcPts val="1200"/>
              </a:lnSpc>
              <a:defRPr lang="en-US"/>
            </a:pPr>
            <a:r>
              <a:rPr lang="pt-BR" sz="1100" dirty="0" smtClean="0">
                <a:solidFill>
                  <a:srgbClr val="006666"/>
                </a:solidFill>
                <a:latin typeface="Arial Narrow" panose="020B0606020202030204" pitchFamily="34" charset="0"/>
              </a:rPr>
              <a:t>Pause café</a:t>
            </a:r>
            <a:endParaRPr lang="pt-BR" sz="1100" dirty="0" smtClean="0">
              <a:solidFill>
                <a:srgbClr val="006666"/>
              </a:solidFill>
              <a:latin typeface="Arial Narrow" panose="020B0606020202030204" pitchFamily="34" charset="0"/>
            </a:endParaRPr>
          </a:p>
          <a:p>
            <a:pPr>
              <a:lnSpc>
                <a:spcPts val="1200"/>
              </a:lnSpc>
              <a:defRPr lang="en-US"/>
            </a:pPr>
            <a:r>
              <a:rPr lang="pt-PT" altLang="en-US" sz="1100" b="1" i="1" dirty="0" smtClean="0">
                <a:solidFill>
                  <a:srgbClr val="006666"/>
                </a:solidFill>
                <a:latin typeface="Arial Narrow" panose="020B0606020202030204" pitchFamily="34" charset="0"/>
                <a:sym typeface="+mn-ea"/>
              </a:rPr>
              <a:t>Conference VII: </a:t>
            </a:r>
            <a:r>
              <a:rPr sz="1100" i="1" dirty="0" smtClean="0">
                <a:solidFill>
                  <a:srgbClr val="006666"/>
                </a:solidFill>
                <a:latin typeface="Arial Narrow" panose="020B0606020202030204" pitchFamily="34" charset="0"/>
                <a:sym typeface="+mn-ea"/>
              </a:rPr>
              <a:t>«LES DÉFIS DE LA PRODUCTION ET LA TRANSFORMATION DES PRODUITS AGRICOLES EN AFRIQUE DE L'OUEST - Une opportunité pour l'industrialisation» </a:t>
            </a:r>
            <a:endParaRPr sz="1100" b="1" i="1" dirty="0" smtClean="0">
              <a:solidFill>
                <a:srgbClr val="006666"/>
              </a:solidFill>
              <a:latin typeface="Arial Narrow" panose="020B0606020202030204" pitchFamily="34" charset="0"/>
              <a:sym typeface="+mn-ea"/>
            </a:endParaRPr>
          </a:p>
          <a:p>
            <a:pPr>
              <a:lnSpc>
                <a:spcPts val="1200"/>
              </a:lnSpc>
              <a:defRPr lang="en-US"/>
            </a:pPr>
            <a:r>
              <a:rPr lang="pt-PT" sz="1100" b="1" i="1" dirty="0" err="1">
                <a:solidFill>
                  <a:srgbClr val="006666"/>
                </a:solidFill>
                <a:latin typeface="Arial Narrow" panose="020B0606020202030204" pitchFamily="34" charset="0"/>
                <a:sym typeface="+mn-ea"/>
              </a:rPr>
              <a:t>Modérateur</a:t>
            </a:r>
            <a:r>
              <a:rPr lang="en-GB" sz="1100" b="1" i="1" dirty="0">
                <a:solidFill>
                  <a:srgbClr val="006666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 </a:t>
            </a:r>
            <a:r>
              <a:rPr lang="pt-BR" sz="1100" b="1" i="1" dirty="0" smtClean="0">
                <a:solidFill>
                  <a:srgbClr val="006666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: </a:t>
            </a:r>
            <a:r>
              <a:rPr lang="pt-BR" sz="1100" i="1" dirty="0">
                <a:solidFill>
                  <a:srgbClr val="006666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Cabo Verde</a:t>
            </a:r>
            <a:endParaRPr lang="pt-BR" sz="1100" i="1" dirty="0">
              <a:solidFill>
                <a:srgbClr val="006666"/>
              </a:solidFill>
              <a:latin typeface="Arial Narrow" panose="020B0606020202030204" pitchFamily="34" charset="0"/>
              <a:ea typeface="Century Gothic" panose="020B0502020202020204" pitchFamily="2" charset="0"/>
              <a:cs typeface="Arial Narrow" panose="020B0606020202030204" pitchFamily="34" charset="0"/>
            </a:endParaRPr>
          </a:p>
          <a:p>
            <a:pPr>
              <a:lnSpc>
                <a:spcPts val="1200"/>
              </a:lnSpc>
              <a:defRPr lang="en-US"/>
            </a:pPr>
            <a:r>
              <a:rPr lang="pt-PT" sz="1100" b="1" i="1" dirty="0" err="1">
                <a:solidFill>
                  <a:srgbClr val="006666"/>
                </a:solidFill>
                <a:latin typeface="Arial Narrow" panose="020B0606020202030204" pitchFamily="34" charset="0"/>
                <a:sym typeface="+mn-ea"/>
              </a:rPr>
              <a:t>Conférencier</a:t>
            </a:r>
            <a:r>
              <a:rPr lang="pt-BR" sz="1100" b="1" i="1" dirty="0" smtClean="0">
                <a:solidFill>
                  <a:srgbClr val="006666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:</a:t>
            </a:r>
            <a:r>
              <a:rPr lang="pt-BR" sz="1100" i="1" dirty="0" smtClean="0">
                <a:solidFill>
                  <a:srgbClr val="006666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 </a:t>
            </a:r>
            <a:r>
              <a:rPr sz="1100">
                <a:solidFill>
                  <a:srgbClr val="006666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Direction Générale de l'Agriculture et du Développement Rural </a:t>
            </a:r>
            <a:r>
              <a:rPr lang="pt-PT" altLang="en-US" sz="1100">
                <a:solidFill>
                  <a:srgbClr val="006666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- </a:t>
            </a:r>
            <a:r>
              <a:rPr sz="1100">
                <a:solidFill>
                  <a:srgbClr val="006666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Commission Européenne</a:t>
            </a:r>
            <a:endParaRPr sz="1100">
              <a:solidFill>
                <a:srgbClr val="006666"/>
              </a:solidFill>
              <a:latin typeface="Arial Narrow" panose="020B0606020202030204" pitchFamily="34" charset="0"/>
              <a:cs typeface="Arial Narrow" panose="020B0606020202030204" pitchFamily="34" charset="0"/>
              <a:sym typeface="+mn-ea"/>
            </a:endParaRPr>
          </a:p>
          <a:p>
            <a:pPr>
              <a:lnSpc>
                <a:spcPts val="1200"/>
              </a:lnSpc>
              <a:defRPr lang="en-US"/>
            </a:pPr>
            <a:endParaRPr lang="fr-FR" sz="1100" dirty="0" smtClean="0">
              <a:solidFill>
                <a:srgbClr val="006666"/>
              </a:solidFill>
              <a:latin typeface="Arial Narrow" panose="020B0606020202030204" pitchFamily="34" charset="0"/>
            </a:endParaRPr>
          </a:p>
          <a:p>
            <a:pPr>
              <a:lnSpc>
                <a:spcPts val="1200"/>
              </a:lnSpc>
              <a:defRPr lang="en-US"/>
            </a:pPr>
            <a:endParaRPr lang="fr-FR" sz="1100" dirty="0" smtClean="0">
              <a:solidFill>
                <a:srgbClr val="006666"/>
              </a:solidFill>
              <a:latin typeface="Arial Narrow" panose="020B0606020202030204" pitchFamily="34" charset="0"/>
            </a:endParaRPr>
          </a:p>
          <a:p>
            <a:pPr>
              <a:lnSpc>
                <a:spcPts val="1200"/>
              </a:lnSpc>
              <a:defRPr lang="en-US"/>
            </a:pPr>
            <a:r>
              <a:rPr lang="pt-PT" sz="1100" dirty="0" err="1" smtClean="0">
                <a:solidFill>
                  <a:srgbClr val="006666"/>
                </a:solidFill>
                <a:latin typeface="Arial Narrow" panose="020B0606020202030204" pitchFamily="34" charset="0"/>
              </a:rPr>
              <a:t>Débat</a:t>
            </a:r>
            <a:endParaRPr lang="pt-PT" sz="1100" dirty="0" smtClean="0">
              <a:solidFill>
                <a:srgbClr val="006666"/>
              </a:solidFill>
              <a:latin typeface="Arial Narrow" panose="020B0606020202030204" pitchFamily="34" charset="0"/>
            </a:endParaRPr>
          </a:p>
          <a:p>
            <a:pPr>
              <a:lnSpc>
                <a:spcPts val="1200"/>
              </a:lnSpc>
              <a:defRPr lang="en-US"/>
            </a:pPr>
            <a:endParaRPr lang="pt-BR" sz="1100" b="1" i="1" dirty="0" smtClean="0">
              <a:solidFill>
                <a:srgbClr val="006666"/>
              </a:solidFill>
              <a:latin typeface="Arial Narrow" panose="020B0606020202030204" pitchFamily="34" charset="0"/>
            </a:endParaRPr>
          </a:p>
          <a:p>
            <a:pPr>
              <a:lnSpc>
                <a:spcPts val="1200"/>
              </a:lnSpc>
              <a:defRPr lang="en-US"/>
            </a:pPr>
            <a:endParaRPr lang="pt-BR" sz="1100" b="1" i="1" dirty="0" smtClean="0">
              <a:solidFill>
                <a:srgbClr val="006666"/>
              </a:solidFill>
              <a:latin typeface="Arial Narrow" panose="020B0606020202030204" pitchFamily="34" charset="0"/>
            </a:endParaRPr>
          </a:p>
          <a:p>
            <a:pPr>
              <a:lnSpc>
                <a:spcPts val="1200"/>
              </a:lnSpc>
              <a:defRPr lang="en-US"/>
            </a:pPr>
            <a:r>
              <a:rPr lang="pt-BR" sz="1100" b="1" i="1" dirty="0" smtClean="0">
                <a:solidFill>
                  <a:srgbClr val="006666"/>
                </a:solidFill>
                <a:latin typeface="Arial Narrow" panose="020B0606020202030204" pitchFamily="34" charset="0"/>
              </a:rPr>
              <a:t>Déjeuner</a:t>
            </a:r>
            <a:endParaRPr lang="pt-BR" sz="1100" b="1" i="1" dirty="0" smtClean="0">
              <a:solidFill>
                <a:srgbClr val="006666"/>
              </a:solidFill>
              <a:latin typeface="Arial Narrow" panose="020B0606020202030204" pitchFamily="34" charset="0"/>
            </a:endParaRPr>
          </a:p>
          <a:p>
            <a:pPr>
              <a:lnSpc>
                <a:spcPts val="1200"/>
              </a:lnSpc>
              <a:defRPr lang="en-US"/>
            </a:pPr>
            <a:r>
              <a:rPr lang="pt-PT" sz="1100" b="1" i="1" dirty="0" err="1" smtClean="0">
                <a:solidFill>
                  <a:srgbClr val="006666"/>
                </a:solidFill>
                <a:latin typeface="Arial Narrow" panose="020B0606020202030204" pitchFamily="34" charset="0"/>
                <a:sym typeface="+mn-ea"/>
              </a:rPr>
              <a:t>Panel</a:t>
            </a:r>
            <a:r>
              <a:rPr lang="pt-PT" sz="1100" b="1" i="1" dirty="0" smtClean="0">
                <a:solidFill>
                  <a:srgbClr val="006666"/>
                </a:solidFill>
                <a:latin typeface="Arial Narrow" panose="020B0606020202030204" pitchFamily="34" charset="0"/>
                <a:sym typeface="+mn-ea"/>
              </a:rPr>
              <a:t> VI: «</a:t>
            </a:r>
            <a:r>
              <a:rPr lang="fr-FR" sz="1100" i="1" dirty="0">
                <a:solidFill>
                  <a:srgbClr val="006666"/>
                </a:solidFill>
                <a:latin typeface="Arial Narrow" panose="020B0606020202030204" pitchFamily="34" charset="0"/>
                <a:cs typeface="Arial" panose="020B0604020202020204" pitchFamily="34" charset="0"/>
                <a:sym typeface="+mn-ea"/>
              </a:rPr>
              <a:t>LE RÔLE DE L'INDUSTRIE </a:t>
            </a:r>
            <a:r>
              <a:rPr lang="pt-PT" altLang="fr-FR" sz="1100" i="1" dirty="0">
                <a:solidFill>
                  <a:srgbClr val="006666"/>
                </a:solidFill>
                <a:latin typeface="Arial Narrow" panose="020B0606020202030204" pitchFamily="34" charset="0"/>
                <a:cs typeface="Arial" panose="020B0604020202020204" pitchFamily="34" charset="0"/>
                <a:sym typeface="+mn-ea"/>
              </a:rPr>
              <a:t>DE </a:t>
            </a:r>
            <a:r>
              <a:rPr lang="fr-FR" sz="1100" i="1" dirty="0">
                <a:solidFill>
                  <a:srgbClr val="006666"/>
                </a:solidFill>
                <a:latin typeface="Arial Narrow" panose="020B0606020202030204" pitchFamily="34" charset="0"/>
                <a:cs typeface="Arial" panose="020B0604020202020204" pitchFamily="34" charset="0"/>
                <a:sym typeface="+mn-ea"/>
              </a:rPr>
              <a:t>BASALTE DANS LA COOPÉRATION ÉCONOMIQUE ET LE RENFORCEMENT DE L'INTÉGRATION RÉGIONALE </a:t>
            </a:r>
            <a:r>
              <a:rPr lang="pt-PT" sz="1100" dirty="0" smtClean="0">
                <a:solidFill>
                  <a:srgbClr val="006666"/>
                </a:solidFill>
                <a:latin typeface="Arial Narrow" panose="020B0606020202030204" pitchFamily="34" charset="0"/>
                <a:cs typeface="Arial" panose="020B0604020202020204" pitchFamily="34" charset="0"/>
                <a:sym typeface="+mn-ea"/>
              </a:rPr>
              <a:t>– </a:t>
            </a:r>
            <a:r>
              <a:rPr lang="pt-PT" sz="1100" dirty="0" err="1" smtClean="0">
                <a:solidFill>
                  <a:srgbClr val="006666"/>
                </a:solidFill>
                <a:latin typeface="Arial Narrow" panose="020B0606020202030204" pitchFamily="34" charset="0"/>
                <a:cs typeface="Arial" panose="020B0604020202020204" pitchFamily="34" charset="0"/>
                <a:sym typeface="+mn-ea"/>
              </a:rPr>
              <a:t>Un</a:t>
            </a:r>
            <a:r>
              <a:rPr lang="pt-PT" sz="1100" dirty="0" smtClean="0">
                <a:solidFill>
                  <a:srgbClr val="006666"/>
                </a:solidFill>
                <a:latin typeface="Arial Narrow" panose="020B060602020203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fr-FR" sz="1100" i="1" dirty="0" smtClean="0">
                <a:solidFill>
                  <a:srgbClr val="006666"/>
                </a:solidFill>
                <a:latin typeface="Arial Narrow" panose="020B0606020202030204" pitchFamily="34" charset="0"/>
                <a:cs typeface="Arial" panose="020B0604020202020204" pitchFamily="34" charset="0"/>
                <a:sym typeface="+mn-ea"/>
              </a:rPr>
              <a:t>Actif </a:t>
            </a:r>
            <a:r>
              <a:rPr lang="fr-FR" sz="1100" i="1" dirty="0">
                <a:solidFill>
                  <a:srgbClr val="006666"/>
                </a:solidFill>
                <a:latin typeface="Arial Narrow" panose="020B0606020202030204" pitchFamily="34" charset="0"/>
                <a:cs typeface="Arial" panose="020B0604020202020204" pitchFamily="34" charset="0"/>
                <a:sym typeface="+mn-ea"/>
              </a:rPr>
              <a:t>dans la coopération économique et commerciale entre le Cap-Vert, le Sénégal et la Gambie</a:t>
            </a:r>
            <a:r>
              <a:rPr lang="pt-PT" sz="1100" dirty="0" smtClean="0">
                <a:solidFill>
                  <a:srgbClr val="006666"/>
                </a:solidFill>
                <a:latin typeface="Arial Narrow" panose="020B0606020202030204" pitchFamily="34" charset="0"/>
                <a:sym typeface="+mn-ea"/>
              </a:rPr>
              <a:t>»</a:t>
            </a:r>
            <a:endParaRPr lang="en-US" sz="1100" dirty="0">
              <a:solidFill>
                <a:srgbClr val="006666"/>
              </a:solidFill>
              <a:latin typeface="Arial Narrow" panose="020B0606020202030204" pitchFamily="34" charset="0"/>
              <a:ea typeface="Century Gothic" panose="020B0502020202020204" pitchFamily="2" charset="0"/>
              <a:cs typeface="Arial" panose="020B0604020202020204" pitchFamily="34" charset="0"/>
            </a:endParaRPr>
          </a:p>
          <a:p>
            <a:pPr>
              <a:lnSpc>
                <a:spcPts val="1200"/>
              </a:lnSpc>
              <a:defRPr lang="en-US"/>
            </a:pPr>
            <a:r>
              <a:rPr lang="pt-PT" sz="1100" b="1" i="1" dirty="0" err="1">
                <a:solidFill>
                  <a:srgbClr val="006666"/>
                </a:solidFill>
                <a:latin typeface="Arial Narrow" panose="020B0606020202030204" pitchFamily="34" charset="0"/>
                <a:sym typeface="+mn-ea"/>
              </a:rPr>
              <a:t>Modérateur</a:t>
            </a:r>
            <a:r>
              <a:rPr lang="pt-PT" sz="1100" b="1" i="1" dirty="0">
                <a:solidFill>
                  <a:srgbClr val="006666"/>
                </a:solidFill>
                <a:latin typeface="Arial Narrow" panose="020B0606020202030204" pitchFamily="34" charset="0"/>
                <a:sym typeface="+mn-ea"/>
              </a:rPr>
              <a:t> </a:t>
            </a:r>
            <a:r>
              <a:rPr lang="pt-BR" sz="1100" b="1" i="1" dirty="0" smtClean="0">
                <a:solidFill>
                  <a:srgbClr val="006666"/>
                </a:solidFill>
                <a:latin typeface="Arial Narrow" panose="020B0606020202030204" pitchFamily="34" charset="0"/>
                <a:cs typeface="Arial" panose="020B0604020202020204" pitchFamily="34" charset="0"/>
                <a:sym typeface="+mn-ea"/>
              </a:rPr>
              <a:t>: </a:t>
            </a:r>
            <a:r>
              <a:rPr lang="pt-BR" sz="1100" i="1" dirty="0">
                <a:solidFill>
                  <a:srgbClr val="006666"/>
                </a:solidFill>
                <a:latin typeface="Arial Narrow" panose="020B0606020202030204" pitchFamily="34" charset="0"/>
                <a:cs typeface="Arial" panose="020B0604020202020204" pitchFamily="34" charset="0"/>
                <a:sym typeface="+mn-ea"/>
              </a:rPr>
              <a:t>Cabo Verde</a:t>
            </a:r>
            <a:endParaRPr lang="pt-BR" sz="1100" dirty="0">
              <a:solidFill>
                <a:srgbClr val="006666"/>
              </a:solidFill>
              <a:latin typeface="Arial Narrow" panose="020B0606020202030204" pitchFamily="34" charset="0"/>
              <a:ea typeface="Century Gothic" panose="020B0502020202020204" pitchFamily="2" charset="0"/>
              <a:cs typeface="Arial" panose="020B0604020202020204" pitchFamily="34" charset="0"/>
            </a:endParaRPr>
          </a:p>
          <a:p>
            <a:pPr>
              <a:lnSpc>
                <a:spcPts val="1200"/>
              </a:lnSpc>
              <a:defRPr lang="en-US"/>
            </a:pPr>
            <a:r>
              <a:rPr lang="pt-PT" sz="1100" b="1" i="1" dirty="0" smtClean="0">
                <a:solidFill>
                  <a:srgbClr val="006666"/>
                </a:solidFill>
                <a:latin typeface="Arial Narrow" panose="020B0606020202030204" pitchFamily="34" charset="0"/>
                <a:sym typeface="+mn-ea"/>
              </a:rPr>
              <a:t>Orateurs </a:t>
            </a:r>
            <a:r>
              <a:rPr lang="pt-BR" sz="1100" b="1" i="1" dirty="0" smtClean="0">
                <a:solidFill>
                  <a:srgbClr val="006666"/>
                </a:solidFill>
                <a:latin typeface="Arial Narrow" panose="020B0606020202030204" pitchFamily="34" charset="0"/>
                <a:cs typeface="Arial" panose="020B0604020202020204" pitchFamily="34" charset="0"/>
                <a:sym typeface="+mn-ea"/>
              </a:rPr>
              <a:t>:</a:t>
            </a:r>
            <a:endParaRPr lang="pt-BR" sz="1100" b="1" i="1" dirty="0">
              <a:solidFill>
                <a:srgbClr val="006666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>
              <a:lnSpc>
                <a:spcPts val="1200"/>
              </a:lnSpc>
              <a:defRPr lang="en-US"/>
            </a:pPr>
            <a:r>
              <a:rPr lang="pt-BR" sz="1100" dirty="0" smtClean="0">
                <a:solidFill>
                  <a:srgbClr val="006666"/>
                </a:solidFill>
                <a:latin typeface="Arial Narrow" panose="020B0606020202030204" pitchFamily="34" charset="0"/>
                <a:cs typeface="Arial" panose="020B0604020202020204" pitchFamily="34" charset="0"/>
                <a:sym typeface="+mn-ea"/>
              </a:rPr>
              <a:t>» Cabo </a:t>
            </a:r>
            <a:r>
              <a:rPr lang="pt-BR" sz="1100" dirty="0">
                <a:solidFill>
                  <a:srgbClr val="006666"/>
                </a:solidFill>
                <a:latin typeface="Arial Narrow" panose="020B0606020202030204" pitchFamily="34" charset="0"/>
                <a:cs typeface="Arial" panose="020B0604020202020204" pitchFamily="34" charset="0"/>
                <a:sym typeface="+mn-ea"/>
              </a:rPr>
              <a:t>Verde</a:t>
            </a:r>
            <a:endParaRPr lang="pt-BR" sz="1100" dirty="0">
              <a:solidFill>
                <a:srgbClr val="006666"/>
              </a:solidFill>
              <a:latin typeface="Arial Narrow" panose="020B0606020202030204" pitchFamily="34" charset="0"/>
              <a:cs typeface="Arial" panose="020B0604020202020204" pitchFamily="34" charset="0"/>
              <a:sym typeface="+mn-ea"/>
            </a:endParaRPr>
          </a:p>
          <a:p>
            <a:pPr>
              <a:lnSpc>
                <a:spcPts val="1200"/>
              </a:lnSpc>
              <a:defRPr lang="en-US"/>
            </a:pPr>
            <a:r>
              <a:rPr lang="pt-BR" sz="1100" dirty="0" smtClean="0">
                <a:solidFill>
                  <a:srgbClr val="006666"/>
                </a:solidFill>
                <a:latin typeface="Arial Narrow" panose="020B0606020202030204" pitchFamily="34" charset="0"/>
                <a:cs typeface="Arial" panose="020B0604020202020204" pitchFamily="34" charset="0"/>
                <a:sym typeface="+mn-ea"/>
              </a:rPr>
              <a:t>» </a:t>
            </a:r>
            <a:r>
              <a:rPr lang="pt-BR" sz="1100" dirty="0">
                <a:solidFill>
                  <a:srgbClr val="006666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Arial" panose="020B0604020202020204" pitchFamily="34" charset="0"/>
              </a:rPr>
              <a:t>Société Financière Internationale </a:t>
            </a:r>
            <a:r>
              <a:rPr lang="pt-PT" altLang="pt-BR" sz="1100" dirty="0">
                <a:solidFill>
                  <a:srgbClr val="006666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Arial" panose="020B0604020202020204" pitchFamily="34" charset="0"/>
              </a:rPr>
              <a:t>- SFI</a:t>
            </a:r>
            <a:endParaRPr lang="pt-BR" sz="1100" dirty="0">
              <a:solidFill>
                <a:srgbClr val="006666"/>
              </a:solidFill>
              <a:latin typeface="Arial Narrow" panose="020B0606020202030204" pitchFamily="34" charset="0"/>
              <a:ea typeface="Century Gothic" panose="020B0502020202020204" pitchFamily="2" charset="0"/>
              <a:cs typeface="Arial" panose="020B0604020202020204" pitchFamily="34" charset="0"/>
            </a:endParaRPr>
          </a:p>
          <a:p>
            <a:pPr>
              <a:lnSpc>
                <a:spcPts val="1200"/>
              </a:lnSpc>
              <a:defRPr lang="en-US"/>
            </a:pPr>
            <a:r>
              <a:rPr lang="pt-BR" sz="1100" dirty="0" smtClean="0">
                <a:solidFill>
                  <a:srgbClr val="006666"/>
                </a:solidFill>
                <a:latin typeface="Arial Narrow" panose="020B0606020202030204" pitchFamily="34" charset="0"/>
                <a:cs typeface="Arial" panose="020B0604020202020204" pitchFamily="34" charset="0"/>
                <a:sym typeface="+mn-ea"/>
              </a:rPr>
              <a:t>» </a:t>
            </a:r>
            <a:r>
              <a:rPr lang="fr-FR" sz="1100" dirty="0">
                <a:solidFill>
                  <a:srgbClr val="006666"/>
                </a:solidFill>
                <a:latin typeface="Arial Narrow" panose="020B0606020202030204" pitchFamily="34" charset="0"/>
                <a:cs typeface="Arial" panose="020B0604020202020204" pitchFamily="34" charset="0"/>
                <a:sym typeface="+mn-ea"/>
              </a:rPr>
              <a:t>Ministère des Mines et de la Géologie du </a:t>
            </a:r>
            <a:r>
              <a:rPr lang="fr-FR" sz="1100" dirty="0" smtClean="0">
                <a:solidFill>
                  <a:srgbClr val="006666"/>
                </a:solidFill>
                <a:latin typeface="Arial Narrow" panose="020B0606020202030204" pitchFamily="34" charset="0"/>
                <a:cs typeface="Arial" panose="020B0604020202020204" pitchFamily="34" charset="0"/>
                <a:sym typeface="+mn-ea"/>
              </a:rPr>
              <a:t>Sénégal</a:t>
            </a:r>
            <a:endParaRPr lang="fr-FR" sz="1100" dirty="0" smtClean="0">
              <a:solidFill>
                <a:srgbClr val="006666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>
              <a:lnSpc>
                <a:spcPts val="1200"/>
              </a:lnSpc>
              <a:defRPr lang="en-US"/>
            </a:pPr>
            <a:r>
              <a:rPr lang="pt-BR" sz="1100" dirty="0" smtClean="0">
                <a:solidFill>
                  <a:srgbClr val="006666"/>
                </a:solidFill>
                <a:latin typeface="Arial Narrow" panose="020B0606020202030204" pitchFamily="34" charset="0"/>
                <a:cs typeface="Arial" panose="020B0604020202020204" pitchFamily="34" charset="0"/>
                <a:sym typeface="+mn-ea"/>
              </a:rPr>
              <a:t>» </a:t>
            </a:r>
            <a:r>
              <a:rPr lang="fr-FR" sz="1100" dirty="0">
                <a:solidFill>
                  <a:srgbClr val="006666"/>
                </a:solidFill>
                <a:latin typeface="Arial Narrow" panose="020B0606020202030204" pitchFamily="34" charset="0"/>
                <a:cs typeface="Arial" panose="020B0604020202020204" pitchFamily="34" charset="0"/>
                <a:sym typeface="+mn-ea"/>
              </a:rPr>
              <a:t>Ministère gambien des transports, des travaux publics et des infrastructures</a:t>
            </a:r>
            <a:endParaRPr lang="pt-PT" sz="1100" dirty="0">
              <a:solidFill>
                <a:srgbClr val="006666"/>
              </a:solidFill>
              <a:latin typeface="Arial Narrow" panose="020B0606020202030204" pitchFamily="34" charset="0"/>
              <a:ea typeface="Century Gothic" panose="020B0502020202020204" pitchFamily="2" charset="0"/>
              <a:cs typeface="Arial" panose="020B0604020202020204" pitchFamily="34" charset="0"/>
            </a:endParaRPr>
          </a:p>
          <a:p>
            <a:pPr>
              <a:lnSpc>
                <a:spcPts val="1200"/>
              </a:lnSpc>
              <a:defRPr lang="en-US"/>
            </a:pPr>
            <a:r>
              <a:rPr lang="pt-BR" sz="1100" dirty="0">
                <a:solidFill>
                  <a:srgbClr val="006666"/>
                </a:solidFill>
                <a:latin typeface="Arial Narrow" panose="020B0606020202030204" pitchFamily="34" charset="0"/>
                <a:cs typeface="Arial" panose="020B0604020202020204" pitchFamily="34" charset="0"/>
                <a:sym typeface="+mn-ea"/>
              </a:rPr>
              <a:t>» </a:t>
            </a:r>
            <a:r>
              <a:rPr lang="pt-PT" sz="1100" dirty="0">
                <a:solidFill>
                  <a:srgbClr val="006666"/>
                </a:solidFill>
                <a:latin typeface="Arial Narrow" panose="020B0606020202030204" pitchFamily="34" charset="0"/>
                <a:cs typeface="Arial" panose="020B0604020202020204" pitchFamily="34" charset="0"/>
                <a:sym typeface="+mn-ea"/>
              </a:rPr>
              <a:t>Banque </a:t>
            </a:r>
            <a:r>
              <a:rPr lang="pt-PT" sz="1100" dirty="0" err="1">
                <a:solidFill>
                  <a:srgbClr val="006666"/>
                </a:solidFill>
                <a:latin typeface="Arial Narrow" panose="020B0606020202030204" pitchFamily="34" charset="0"/>
                <a:cs typeface="Arial" panose="020B0604020202020204" pitchFamily="34" charset="0"/>
                <a:sym typeface="+mn-ea"/>
              </a:rPr>
              <a:t>Africaine</a:t>
            </a:r>
            <a:r>
              <a:rPr lang="pt-PT" sz="1100" dirty="0">
                <a:solidFill>
                  <a:srgbClr val="006666"/>
                </a:solidFill>
                <a:latin typeface="Arial Narrow" panose="020B0606020202030204" pitchFamily="34" charset="0"/>
                <a:cs typeface="Arial" panose="020B0604020202020204" pitchFamily="34" charset="0"/>
                <a:sym typeface="+mn-ea"/>
              </a:rPr>
              <a:t> de </a:t>
            </a:r>
            <a:r>
              <a:rPr lang="pt-PT" sz="1100" dirty="0" err="1">
                <a:solidFill>
                  <a:srgbClr val="006666"/>
                </a:solidFill>
                <a:latin typeface="Arial Narrow" panose="020B0606020202030204" pitchFamily="34" charset="0"/>
                <a:cs typeface="Arial" panose="020B0604020202020204" pitchFamily="34" charset="0"/>
                <a:sym typeface="+mn-ea"/>
              </a:rPr>
              <a:t>Développement</a:t>
            </a:r>
            <a:r>
              <a:rPr lang="pt-PT" sz="1100" dirty="0" smtClean="0">
                <a:solidFill>
                  <a:srgbClr val="006666"/>
                </a:solidFill>
                <a:latin typeface="Arial Narrow" panose="020B060602020203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sz="1100" dirty="0">
                <a:solidFill>
                  <a:srgbClr val="006666"/>
                </a:solidFill>
                <a:latin typeface="Arial Narrow" panose="020B0606020202030204" pitchFamily="34" charset="0"/>
                <a:cs typeface="Arial" panose="020B0604020202020204" pitchFamily="34" charset="0"/>
                <a:sym typeface="+mn-ea"/>
              </a:rPr>
              <a:t>-</a:t>
            </a:r>
            <a:r>
              <a:rPr sz="1100" i="1" dirty="0">
                <a:solidFill>
                  <a:srgbClr val="006666"/>
                </a:solidFill>
                <a:latin typeface="Arial Narrow" panose="020B0606020202030204" pitchFamily="34" charset="0"/>
                <a:cs typeface="Arial" panose="020B0604020202020204" pitchFamily="34" charset="0"/>
                <a:sym typeface="+mn-ea"/>
              </a:rPr>
              <a:t> B</a:t>
            </a:r>
            <a:r>
              <a:rPr lang="pt-PT" altLang="en-US" sz="1100" i="1" dirty="0">
                <a:solidFill>
                  <a:srgbClr val="006666"/>
                </a:solidFill>
                <a:latin typeface="Arial Narrow" panose="020B0606020202030204" pitchFamily="34" charset="0"/>
                <a:cs typeface="Arial" panose="020B0604020202020204" pitchFamily="34" charset="0"/>
                <a:sym typeface="+mn-ea"/>
              </a:rPr>
              <a:t>f</a:t>
            </a:r>
            <a:r>
              <a:rPr sz="1100" i="1" dirty="0">
                <a:solidFill>
                  <a:srgbClr val="006666"/>
                </a:solidFill>
                <a:latin typeface="Arial Narrow" panose="020B0606020202030204" pitchFamily="34" charset="0"/>
                <a:cs typeface="Arial" panose="020B0604020202020204" pitchFamily="34" charset="0"/>
                <a:sym typeface="+mn-ea"/>
              </a:rPr>
              <a:t>AD</a:t>
            </a:r>
            <a:endParaRPr lang="en-US" sz="1100" dirty="0">
              <a:solidFill>
                <a:srgbClr val="006666"/>
              </a:solidFill>
              <a:latin typeface="Arial Narrow" panose="020B0606020202030204" pitchFamily="34" charset="0"/>
              <a:ea typeface="Century Gothic" panose="020B0502020202020204" pitchFamily="2" charset="0"/>
              <a:cs typeface="Arial" panose="020B0604020202020204" pitchFamily="34" charset="0"/>
            </a:endParaRPr>
          </a:p>
          <a:p>
            <a:pPr>
              <a:lnSpc>
                <a:spcPts val="1200"/>
              </a:lnSpc>
              <a:defRPr lang="en-US"/>
            </a:pPr>
            <a:r>
              <a:rPr lang="pt-BR" sz="1100" dirty="0">
                <a:solidFill>
                  <a:srgbClr val="006666"/>
                </a:solidFill>
                <a:latin typeface="Arial Narrow" panose="020B0606020202030204" pitchFamily="34" charset="0"/>
                <a:cs typeface="Arial" panose="020B0604020202020204" pitchFamily="34" charset="0"/>
                <a:sym typeface="+mn-ea"/>
              </a:rPr>
              <a:t>» </a:t>
            </a:r>
            <a:r>
              <a:rPr lang="fr-FR" sz="1100" dirty="0">
                <a:solidFill>
                  <a:srgbClr val="006666"/>
                </a:solidFill>
                <a:latin typeface="Arial Narrow" panose="020B0606020202030204" pitchFamily="34" charset="0"/>
                <a:cs typeface="Arial" panose="020B0604020202020204" pitchFamily="34" charset="0"/>
                <a:sym typeface="+mn-ea"/>
              </a:rPr>
              <a:t>Banque d'investissement et de développement de la </a:t>
            </a:r>
            <a:r>
              <a:rPr lang="fr-FR" sz="1100" i="1" dirty="0" smtClean="0">
                <a:solidFill>
                  <a:srgbClr val="006666"/>
                </a:solidFill>
                <a:latin typeface="Arial Narrow" panose="020B0606020202030204" pitchFamily="34" charset="0"/>
                <a:cs typeface="Arial" panose="020B0604020202020204" pitchFamily="34" charset="0"/>
                <a:sym typeface="+mn-ea"/>
              </a:rPr>
              <a:t>CEDEAO </a:t>
            </a:r>
            <a:r>
              <a:rPr lang="pt-PT" sz="1100" i="1" dirty="0" smtClean="0">
                <a:solidFill>
                  <a:srgbClr val="006666"/>
                </a:solidFill>
                <a:latin typeface="Arial Narrow" panose="020B0606020202030204" pitchFamily="34" charset="0"/>
                <a:cs typeface="Arial" panose="020B0604020202020204" pitchFamily="34" charset="0"/>
                <a:sym typeface="+mn-ea"/>
              </a:rPr>
              <a:t>– </a:t>
            </a:r>
            <a:r>
              <a:rPr sz="1100" i="1" dirty="0" smtClean="0">
                <a:solidFill>
                  <a:srgbClr val="006666"/>
                </a:solidFill>
                <a:latin typeface="Arial Narrow" panose="020B0606020202030204" pitchFamily="34" charset="0"/>
                <a:cs typeface="Arial" panose="020B0604020202020204" pitchFamily="34" charset="0"/>
                <a:sym typeface="+mn-ea"/>
              </a:rPr>
              <a:t>BIDC</a:t>
            </a:r>
            <a:endParaRPr lang="en-US" sz="1100" dirty="0" smtClean="0">
              <a:solidFill>
                <a:srgbClr val="006666"/>
              </a:solidFill>
              <a:latin typeface="Arial Narrow" panose="020B0606020202030204" pitchFamily="34" charset="0"/>
              <a:ea typeface="Century Gothic" panose="020B0502020202020204" pitchFamily="2" charset="0"/>
              <a:cs typeface="Arial" panose="020B0604020202020204" pitchFamily="34" charset="0"/>
            </a:endParaRPr>
          </a:p>
          <a:p>
            <a:pPr>
              <a:lnSpc>
                <a:spcPts val="1200"/>
              </a:lnSpc>
              <a:defRPr lang="en-US"/>
            </a:pPr>
            <a:endParaRPr lang="pt-BR" sz="1100" i="1" dirty="0">
              <a:solidFill>
                <a:srgbClr val="006666"/>
              </a:solidFill>
              <a:latin typeface="Arial Narrow" panose="020B0606020202030204" pitchFamily="34" charset="0"/>
            </a:endParaRPr>
          </a:p>
          <a:p>
            <a:pPr>
              <a:lnSpc>
                <a:spcPts val="1200"/>
              </a:lnSpc>
              <a:defRPr lang="en-US"/>
            </a:pPr>
            <a:r>
              <a:rPr lang="pt-BR" sz="1100" dirty="0" smtClean="0">
                <a:solidFill>
                  <a:srgbClr val="006666"/>
                </a:solidFill>
                <a:latin typeface="Arial Narrow" panose="020B0606020202030204" pitchFamily="34" charset="0"/>
              </a:rPr>
              <a:t>Débat</a:t>
            </a:r>
            <a:endParaRPr lang="pt-BR" sz="1100" dirty="0" smtClean="0">
              <a:solidFill>
                <a:srgbClr val="006666"/>
              </a:solidFill>
              <a:latin typeface="Arial Narrow" panose="020B0606020202030204" pitchFamily="34" charset="0"/>
            </a:endParaRPr>
          </a:p>
          <a:p>
            <a:pPr>
              <a:lnSpc>
                <a:spcPts val="1200"/>
              </a:lnSpc>
              <a:defRPr lang="en-US"/>
            </a:pPr>
            <a:endParaRPr lang="pt-BR" sz="1100" dirty="0" smtClean="0">
              <a:solidFill>
                <a:srgbClr val="006666"/>
              </a:solidFill>
              <a:latin typeface="Arial Narrow" panose="020B0606020202030204" pitchFamily="34" charset="0"/>
            </a:endParaRPr>
          </a:p>
          <a:p>
            <a:pPr>
              <a:lnSpc>
                <a:spcPts val="1200"/>
              </a:lnSpc>
              <a:defRPr lang="en-US"/>
            </a:pPr>
            <a:r>
              <a:rPr lang="pt-PT" altLang="en-US" sz="1100" dirty="0">
                <a:solidFill>
                  <a:srgbClr val="006666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Cérémonie de clôture de la Conférence internationale</a:t>
            </a:r>
            <a:endParaRPr lang="pt-PT" altLang="en-US" sz="1100" dirty="0">
              <a:solidFill>
                <a:srgbClr val="006666"/>
              </a:solidFill>
              <a:latin typeface="Arial Narrow" panose="020B0606020202030204" pitchFamily="34" charset="0"/>
              <a:cs typeface="Arial Narrow" panose="020B0606020202030204" pitchFamily="34" charset="0"/>
              <a:sym typeface="+mn-ea"/>
            </a:endParaRPr>
          </a:p>
          <a:p>
            <a:pPr>
              <a:lnSpc>
                <a:spcPts val="1200"/>
              </a:lnSpc>
              <a:defRPr lang="en-US"/>
            </a:pPr>
            <a:r>
              <a:rPr sz="1100" i="1" dirty="0" err="1">
                <a:solidFill>
                  <a:srgbClr val="006666"/>
                </a:solidFill>
                <a:latin typeface="Arial Narrow" panose="020B0606020202030204" pitchFamily="34" charset="0"/>
                <a:sym typeface="+mn-ea"/>
              </a:rPr>
              <a:t>Dîner</a:t>
            </a:r>
            <a:r>
              <a:rPr sz="1100" i="1" dirty="0">
                <a:solidFill>
                  <a:srgbClr val="006666"/>
                </a:solidFill>
                <a:latin typeface="Arial Narrow" panose="020B0606020202030204" pitchFamily="34" charset="0"/>
                <a:sym typeface="+mn-ea"/>
              </a:rPr>
              <a:t> de </a:t>
            </a:r>
            <a:r>
              <a:rPr sz="1100" i="1" dirty="0" err="1">
                <a:solidFill>
                  <a:srgbClr val="006666"/>
                </a:solidFill>
                <a:latin typeface="Arial Narrow" panose="020B0606020202030204" pitchFamily="34" charset="0"/>
                <a:sym typeface="+mn-ea"/>
              </a:rPr>
              <a:t>bienvenue</a:t>
            </a:r>
            <a:r>
              <a:rPr sz="1100" i="1" dirty="0">
                <a:solidFill>
                  <a:srgbClr val="006666"/>
                </a:solidFill>
                <a:latin typeface="Arial Narrow" panose="020B0606020202030204" pitchFamily="34" charset="0"/>
                <a:sym typeface="+mn-ea"/>
              </a:rPr>
              <a:t> «LES SAVEURS DE LA CEDEAO»</a:t>
            </a:r>
            <a:endParaRPr sz="1100" i="1" dirty="0">
              <a:solidFill>
                <a:srgbClr val="006666"/>
              </a:solidFill>
              <a:latin typeface="Arial Narrow" panose="020B0606020202030204" pitchFamily="34" charset="0"/>
              <a:sym typeface="+mn-ea"/>
            </a:endParaRPr>
          </a:p>
        </p:txBody>
      </p:sp>
      <p:sp>
        <p:nvSpPr>
          <p:cNvPr id="36" name="TextBox 31"/>
          <p:cNvSpPr/>
          <p:nvPr/>
        </p:nvSpPr>
        <p:spPr>
          <a:xfrm>
            <a:off x="-37465" y="203751"/>
            <a:ext cx="2381885" cy="3079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p>
            <a:pPr>
              <a:defRPr lang="en-US"/>
            </a:pPr>
            <a:r>
              <a:rPr lang="pt-BR" sz="1400" b="1" i="1" dirty="0" smtClean="0">
                <a:solidFill>
                  <a:srgbClr val="006666"/>
                </a:solidFill>
                <a:latin typeface="Times New Roman" panose="02020603050405020304" pitchFamily="1" charset="0"/>
                <a:ea typeface="Century Gothic" panose="020B0502020202020204" pitchFamily="2" charset="0"/>
                <a:cs typeface="Times New Roman" panose="02020603050405020304" pitchFamily="1" charset="0"/>
              </a:rPr>
              <a:t>JOUR </a:t>
            </a:r>
            <a:r>
              <a:rPr lang="pt-PT" altLang="pt-BR" sz="1400" b="1" i="1" dirty="0">
                <a:solidFill>
                  <a:srgbClr val="006666"/>
                </a:solidFill>
                <a:latin typeface="Times New Roman" panose="02020603050405020304" pitchFamily="1" charset="0"/>
                <a:ea typeface="Century Gothic" panose="020B0502020202020204" pitchFamily="2" charset="0"/>
                <a:cs typeface="Times New Roman" panose="02020603050405020304" pitchFamily="1" charset="0"/>
              </a:rPr>
              <a:t>09</a:t>
            </a:r>
            <a:r>
              <a:rPr lang="pt-BR" sz="1400" b="1" i="1" dirty="0">
                <a:solidFill>
                  <a:srgbClr val="006666"/>
                </a:solidFill>
                <a:latin typeface="Times New Roman" panose="02020603050405020304" pitchFamily="1" charset="0"/>
                <a:ea typeface="Century Gothic" panose="020B0502020202020204" pitchFamily="2" charset="0"/>
                <a:cs typeface="Times New Roman" panose="02020603050405020304" pitchFamily="1" charset="0"/>
              </a:rPr>
              <a:t> </a:t>
            </a:r>
            <a:r>
              <a:rPr lang="pt-BR" sz="1400" b="1" i="1" dirty="0" smtClean="0">
                <a:solidFill>
                  <a:srgbClr val="006666"/>
                </a:solidFill>
                <a:latin typeface="Times New Roman" panose="02020603050405020304" pitchFamily="1" charset="0"/>
                <a:ea typeface="Century Gothic" panose="020B0502020202020204" pitchFamily="2" charset="0"/>
                <a:cs typeface="Times New Roman" panose="02020603050405020304" pitchFamily="1" charset="0"/>
              </a:rPr>
              <a:t> </a:t>
            </a:r>
            <a:r>
              <a:rPr lang="pt-PT" altLang="pt-BR" sz="1400" b="1" i="1" dirty="0" smtClean="0">
                <a:solidFill>
                  <a:srgbClr val="006666"/>
                </a:solidFill>
                <a:latin typeface="Times New Roman" panose="02020603050405020304" pitchFamily="1" charset="0"/>
                <a:ea typeface="Century Gothic" panose="020B0502020202020204" pitchFamily="2" charset="0"/>
                <a:cs typeface="Times New Roman" panose="02020603050405020304" pitchFamily="1" charset="0"/>
              </a:rPr>
              <a:t>Juin</a:t>
            </a:r>
            <a:r>
              <a:rPr lang="pt-BR" sz="1400" b="1" i="1" dirty="0" smtClean="0">
                <a:solidFill>
                  <a:srgbClr val="006666"/>
                </a:solidFill>
                <a:latin typeface="Times New Roman" panose="02020603050405020304" pitchFamily="1" charset="0"/>
                <a:ea typeface="Century Gothic" panose="020B0502020202020204" pitchFamily="2" charset="0"/>
                <a:cs typeface="Times New Roman" panose="02020603050405020304" pitchFamily="1" charset="0"/>
              </a:rPr>
              <a:t> </a:t>
            </a:r>
            <a:r>
              <a:rPr lang="pt-BR" sz="1400" b="1" i="1" dirty="0">
                <a:solidFill>
                  <a:srgbClr val="006666"/>
                </a:solidFill>
                <a:latin typeface="Times New Roman" panose="02020603050405020304" pitchFamily="1" charset="0"/>
                <a:ea typeface="Century Gothic" panose="020B0502020202020204" pitchFamily="2" charset="0"/>
                <a:cs typeface="Times New Roman" panose="02020603050405020304" pitchFamily="1" charset="0"/>
              </a:rPr>
              <a:t>202</a:t>
            </a:r>
            <a:r>
              <a:rPr lang="pt-PT" altLang="pt-BR" sz="1400" b="1" i="1" dirty="0">
                <a:solidFill>
                  <a:srgbClr val="006666"/>
                </a:solidFill>
                <a:latin typeface="Times New Roman" panose="02020603050405020304" pitchFamily="1" charset="0"/>
                <a:ea typeface="Century Gothic" panose="020B0502020202020204" pitchFamily="2" charset="0"/>
                <a:cs typeface="Times New Roman" panose="02020603050405020304" pitchFamily="1" charset="0"/>
              </a:rPr>
              <a:t>1</a:t>
            </a:r>
            <a:r>
              <a:rPr lang="pt-BR" sz="1400" b="1" i="1" dirty="0">
                <a:solidFill>
                  <a:srgbClr val="006666"/>
                </a:solidFill>
                <a:latin typeface="Times New Roman" panose="02020603050405020304" pitchFamily="1" charset="0"/>
                <a:ea typeface="Century Gothic" panose="020B0502020202020204" pitchFamily="2" charset="0"/>
                <a:cs typeface="Times New Roman" panose="02020603050405020304" pitchFamily="1" charset="0"/>
              </a:rPr>
              <a:t> </a:t>
            </a:r>
            <a:endParaRPr lang="pt-BR" sz="1400" b="1" i="1" dirty="0">
              <a:solidFill>
                <a:srgbClr val="006666"/>
              </a:solidFill>
              <a:latin typeface="Times New Roman" panose="02020603050405020304" pitchFamily="1" charset="0"/>
              <a:ea typeface="Century Gothic" panose="020B0502020202020204" pitchFamily="2" charset="0"/>
              <a:cs typeface="Times New Roman" panose="02020603050405020304" pitchFamily="1" charset="0"/>
            </a:endParaRPr>
          </a:p>
        </p:txBody>
      </p:sp>
      <p:sp>
        <p:nvSpPr>
          <p:cNvPr id="37" name="TextBox 1"/>
          <p:cNvSpPr/>
          <p:nvPr/>
        </p:nvSpPr>
        <p:spPr>
          <a:xfrm>
            <a:off x="-37465" y="-1354"/>
            <a:ext cx="1520190" cy="3079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p>
            <a:pPr>
              <a:defRPr lang="en-US"/>
            </a:pPr>
            <a:r>
              <a:rPr lang="pt-BR" sz="1400" b="1" i="1" dirty="0">
                <a:solidFill>
                  <a:srgbClr val="006666"/>
                </a:solidFill>
                <a:latin typeface="Arial Narrow" panose="020B0606020202030204" pitchFamily="34" charset="0"/>
              </a:rPr>
              <a:t>PROGRAMME</a:t>
            </a:r>
            <a:endParaRPr lang="pt-BR" sz="1400" b="1" i="1" dirty="0">
              <a:solidFill>
                <a:srgbClr val="006666"/>
              </a:solidFill>
              <a:latin typeface="Arial Narrow" panose="020B0606020202030204" pitchFamily="34" charset="0"/>
              <a:cs typeface="Times New Roman" panose="02020603050405020304" pitchFamily="1" charset="0"/>
            </a:endParaRPr>
          </a:p>
        </p:txBody>
      </p:sp>
      <p:sp>
        <p:nvSpPr>
          <p:cNvPr id="4" name="TextBox 16"/>
          <p:cNvSpPr/>
          <p:nvPr/>
        </p:nvSpPr>
        <p:spPr>
          <a:xfrm>
            <a:off x="635" y="527685"/>
            <a:ext cx="1210310" cy="612521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p>
            <a:pPr>
              <a:lnSpc>
                <a:spcPts val="1200"/>
              </a:lnSpc>
              <a:defRPr lang="en-US"/>
            </a:pPr>
            <a:r>
              <a:rPr lang="pt-PT" sz="1100" b="1" i="1" dirty="0">
                <a:solidFill>
                  <a:srgbClr val="006666"/>
                </a:solidFill>
                <a:latin typeface="Arial Narrow" panose="020B0606020202030204" pitchFamily="34" charset="0"/>
                <a:sym typeface="+mn-ea"/>
              </a:rPr>
              <a:t>ACCRÉDITATION</a:t>
            </a:r>
            <a:r>
              <a:rPr lang="en-US" sz="1100" b="1" i="1" dirty="0" smtClean="0">
                <a:solidFill>
                  <a:srgbClr val="006666"/>
                </a:solidFill>
                <a:latin typeface="Arial Narrow" panose="020B0606020202030204" pitchFamily="34" charset="0"/>
              </a:rPr>
              <a:t>:</a:t>
            </a:r>
            <a:endParaRPr lang="en-US" sz="1100" dirty="0">
              <a:solidFill>
                <a:srgbClr val="006666"/>
              </a:solidFill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/>
            </a:pPr>
            <a:r>
              <a:rPr lang="en-US" sz="1100" dirty="0">
                <a:solidFill>
                  <a:srgbClr val="006666"/>
                </a:solidFill>
                <a:latin typeface="Arial Narrow" panose="020B0606020202030204" pitchFamily="34" charset="0"/>
                <a:ea typeface="Century Gothic" panose="020B0502020202020204" pitchFamily="2" charset="0"/>
              </a:rPr>
              <a:t>08:30 – 10:15</a:t>
            </a:r>
            <a:endParaRPr lang="en-US" sz="1100" dirty="0">
              <a:solidFill>
                <a:srgbClr val="006666"/>
              </a:solidFill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/>
            </a:pPr>
            <a:endParaRPr lang="en-US" sz="1100" dirty="0">
              <a:solidFill>
                <a:srgbClr val="006666"/>
              </a:solidFill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/>
            </a:pPr>
            <a:endParaRPr lang="en-US" sz="1100" dirty="0">
              <a:solidFill>
                <a:srgbClr val="006666"/>
              </a:solidFill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/>
            </a:pPr>
            <a:endParaRPr lang="en-US" sz="1100" dirty="0">
              <a:solidFill>
                <a:srgbClr val="006666"/>
              </a:solidFill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/>
            </a:pPr>
            <a:endParaRPr lang="en-US" sz="1100" dirty="0">
              <a:solidFill>
                <a:srgbClr val="006666"/>
              </a:solidFill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/>
            </a:pPr>
            <a:endParaRPr lang="en-US" sz="1100" dirty="0">
              <a:solidFill>
                <a:srgbClr val="006666"/>
              </a:solidFill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/>
            </a:pPr>
            <a:endParaRPr lang="en-US" sz="1100" dirty="0">
              <a:solidFill>
                <a:srgbClr val="006666"/>
              </a:solidFill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/>
            </a:pPr>
            <a:r>
              <a:rPr lang="en-US" sz="1100" dirty="0" smtClean="0">
                <a:solidFill>
                  <a:srgbClr val="006666"/>
                </a:solidFill>
                <a:latin typeface="Arial Narrow" panose="020B0606020202030204" pitchFamily="34" charset="0"/>
                <a:ea typeface="Century Gothic" panose="020B0502020202020204" pitchFamily="2" charset="0"/>
              </a:rPr>
              <a:t>10:15 </a:t>
            </a:r>
            <a:r>
              <a:rPr lang="en-US" sz="1100" dirty="0">
                <a:solidFill>
                  <a:srgbClr val="006666"/>
                </a:solidFill>
                <a:latin typeface="Arial Narrow" panose="020B0606020202030204" pitchFamily="34" charset="0"/>
                <a:ea typeface="Century Gothic" panose="020B0502020202020204" pitchFamily="2" charset="0"/>
              </a:rPr>
              <a:t>– 10:45</a:t>
            </a:r>
            <a:endParaRPr lang="en-US" sz="1100" dirty="0">
              <a:solidFill>
                <a:srgbClr val="006666"/>
              </a:solidFill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/>
            </a:pPr>
            <a:r>
              <a:rPr lang="en-US" sz="1100" dirty="0">
                <a:solidFill>
                  <a:srgbClr val="006666"/>
                </a:solidFill>
                <a:latin typeface="Arial Narrow" panose="020B0606020202030204" pitchFamily="34" charset="0"/>
                <a:ea typeface="Century Gothic" panose="020B0502020202020204" pitchFamily="2" charset="0"/>
              </a:rPr>
              <a:t>10:45 – 12:30</a:t>
            </a:r>
            <a:endParaRPr lang="en-US" sz="1100" dirty="0">
              <a:solidFill>
                <a:srgbClr val="006666"/>
              </a:solidFill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/>
            </a:pPr>
            <a:endParaRPr lang="en-US" sz="1100" dirty="0">
              <a:solidFill>
                <a:srgbClr val="006666"/>
              </a:solidFill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/>
            </a:pPr>
            <a:endParaRPr lang="en-US" sz="1100" dirty="0">
              <a:solidFill>
                <a:srgbClr val="006666"/>
              </a:solidFill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/>
            </a:pPr>
            <a:endParaRPr lang="en-US" sz="1100" dirty="0">
              <a:solidFill>
                <a:srgbClr val="006666"/>
              </a:solidFill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/>
            </a:pPr>
            <a:endParaRPr lang="en-US" sz="1100" dirty="0">
              <a:solidFill>
                <a:srgbClr val="006666"/>
              </a:solidFill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/>
            </a:pPr>
            <a:endParaRPr lang="en-US" sz="1100" dirty="0" smtClean="0">
              <a:solidFill>
                <a:srgbClr val="006666"/>
              </a:solidFill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/>
            </a:pPr>
            <a:endParaRPr lang="en-US" sz="1100" dirty="0">
              <a:solidFill>
                <a:srgbClr val="006666"/>
              </a:solidFill>
              <a:latin typeface="Arial Narrow" panose="020B0606020202030204" pitchFamily="34" charset="0"/>
            </a:endParaRPr>
          </a:p>
          <a:p>
            <a:pPr>
              <a:lnSpc>
                <a:spcPts val="1200"/>
              </a:lnSpc>
              <a:defRPr lang="en-US"/>
            </a:pPr>
            <a:endParaRPr lang="en-US" sz="1100" dirty="0" smtClean="0">
              <a:solidFill>
                <a:srgbClr val="006666"/>
              </a:solidFill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/>
            </a:pPr>
            <a:endParaRPr lang="en-US" sz="1100" dirty="0">
              <a:solidFill>
                <a:srgbClr val="006666"/>
              </a:solidFill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/>
            </a:pPr>
            <a:r>
              <a:rPr lang="en-US" sz="1100" i="1" dirty="0">
                <a:solidFill>
                  <a:srgbClr val="006666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Times New Roman" panose="02020603050405020304" pitchFamily="1" charset="0"/>
              </a:rPr>
              <a:t>12:30- 14:00</a:t>
            </a:r>
            <a:endParaRPr lang="en-US" sz="1100" i="1" dirty="0">
              <a:solidFill>
                <a:srgbClr val="006666"/>
              </a:solidFill>
              <a:latin typeface="Arial Narrow" panose="020B0606020202030204" pitchFamily="34" charset="0"/>
              <a:ea typeface="Century Gothic" panose="020B0502020202020204" pitchFamily="2" charset="0"/>
              <a:cs typeface="Times New Roman" panose="02020603050405020304" pitchFamily="1" charset="0"/>
            </a:endParaRPr>
          </a:p>
          <a:p>
            <a:pPr>
              <a:lnSpc>
                <a:spcPts val="1200"/>
              </a:lnSpc>
              <a:defRPr lang="en-US"/>
            </a:pPr>
            <a:r>
              <a:rPr lang="en-US" sz="1100" dirty="0">
                <a:solidFill>
                  <a:srgbClr val="006666"/>
                </a:solidFill>
                <a:latin typeface="Arial Narrow" panose="020B0606020202030204" pitchFamily="34" charset="0"/>
                <a:ea typeface="Century Gothic" panose="020B0502020202020204" pitchFamily="2" charset="0"/>
              </a:rPr>
              <a:t>14:00 – </a:t>
            </a:r>
            <a:r>
              <a:rPr lang="en-US" sz="1100" dirty="0" smtClean="0">
                <a:solidFill>
                  <a:srgbClr val="006666"/>
                </a:solidFill>
                <a:latin typeface="Arial Narrow" panose="020B0606020202030204" pitchFamily="34" charset="0"/>
                <a:ea typeface="Century Gothic" panose="020B0502020202020204" pitchFamily="2" charset="0"/>
              </a:rPr>
              <a:t>16:00</a:t>
            </a:r>
            <a:endParaRPr lang="en-US" sz="1100" dirty="0">
              <a:solidFill>
                <a:srgbClr val="006666"/>
              </a:solidFill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/>
            </a:pPr>
            <a:endParaRPr lang="en-US" sz="1100" dirty="0">
              <a:solidFill>
                <a:srgbClr val="006666"/>
              </a:solidFill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/>
            </a:pPr>
            <a:endParaRPr lang="en-US" sz="1100" dirty="0">
              <a:solidFill>
                <a:srgbClr val="006666"/>
              </a:solidFill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/>
            </a:pPr>
            <a:endParaRPr lang="en-US" sz="1100" dirty="0">
              <a:solidFill>
                <a:srgbClr val="006666"/>
              </a:solidFill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/>
            </a:pPr>
            <a:endParaRPr lang="en-US" sz="1100" dirty="0">
              <a:solidFill>
                <a:srgbClr val="006666"/>
              </a:solidFill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/>
            </a:pPr>
            <a:endParaRPr lang="en-US" sz="1100" dirty="0">
              <a:solidFill>
                <a:srgbClr val="006666"/>
              </a:solidFill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/>
            </a:pPr>
            <a:endParaRPr lang="en-US" sz="1100" dirty="0">
              <a:solidFill>
                <a:srgbClr val="006666"/>
              </a:solidFill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/>
            </a:pPr>
            <a:endParaRPr lang="en-US" sz="1100" dirty="0" smtClean="0">
              <a:solidFill>
                <a:srgbClr val="006666"/>
              </a:solidFill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/>
            </a:pPr>
            <a:endParaRPr lang="en-US" sz="1100" dirty="0">
              <a:solidFill>
                <a:srgbClr val="006666"/>
              </a:solidFill>
              <a:latin typeface="Arial Narrow" panose="020B0606020202030204" pitchFamily="34" charset="0"/>
            </a:endParaRPr>
          </a:p>
          <a:p>
            <a:pPr>
              <a:lnSpc>
                <a:spcPts val="1200"/>
              </a:lnSpc>
              <a:defRPr lang="en-US"/>
            </a:pPr>
            <a:endParaRPr lang="en-US" sz="1100" dirty="0" smtClean="0">
              <a:solidFill>
                <a:srgbClr val="006666"/>
              </a:solidFill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/>
            </a:pPr>
            <a:endParaRPr lang="en-US" sz="1100" dirty="0">
              <a:solidFill>
                <a:srgbClr val="006666"/>
              </a:solidFill>
              <a:latin typeface="Arial Narrow" panose="020B0606020202030204" pitchFamily="34" charset="0"/>
            </a:endParaRPr>
          </a:p>
          <a:p>
            <a:pPr>
              <a:lnSpc>
                <a:spcPts val="1200"/>
              </a:lnSpc>
              <a:defRPr lang="en-US"/>
            </a:pPr>
            <a:endParaRPr lang="en-US" sz="1100" dirty="0" smtClean="0">
              <a:solidFill>
                <a:srgbClr val="006666"/>
              </a:solidFill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/>
            </a:pPr>
            <a:endParaRPr lang="en-US" sz="1100" dirty="0">
              <a:solidFill>
                <a:srgbClr val="006666"/>
              </a:solidFill>
              <a:latin typeface="Arial Narrow" panose="020B0606020202030204" pitchFamily="34" charset="0"/>
            </a:endParaRPr>
          </a:p>
          <a:p>
            <a:pPr>
              <a:lnSpc>
                <a:spcPts val="1200"/>
              </a:lnSpc>
              <a:defRPr lang="en-US"/>
            </a:pPr>
            <a:endParaRPr lang="en-US" sz="1100" dirty="0">
              <a:solidFill>
                <a:srgbClr val="006666"/>
              </a:solidFill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/>
            </a:pPr>
            <a:r>
              <a:rPr lang="en-US" sz="1100" dirty="0" smtClean="0">
                <a:solidFill>
                  <a:srgbClr val="006666"/>
                </a:solidFill>
                <a:latin typeface="Arial Narrow" panose="020B0606020202030204" pitchFamily="34" charset="0"/>
                <a:ea typeface="Century Gothic" panose="020B0502020202020204" pitchFamily="2" charset="0"/>
              </a:rPr>
              <a:t>16:00  –  16:30</a:t>
            </a:r>
            <a:endParaRPr lang="en-US" sz="1100" dirty="0">
              <a:solidFill>
                <a:srgbClr val="006666"/>
              </a:solidFill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/>
            </a:pPr>
            <a:r>
              <a:rPr lang="en-US" sz="1100" dirty="0" smtClean="0">
                <a:solidFill>
                  <a:srgbClr val="006666"/>
                </a:solidFill>
                <a:latin typeface="Arial Narrow" panose="020B0606020202030204" pitchFamily="34" charset="0"/>
              </a:rPr>
              <a:t>20</a:t>
            </a:r>
            <a:r>
              <a:rPr lang="en-US" sz="1100" dirty="0" smtClean="0">
                <a:solidFill>
                  <a:srgbClr val="006666"/>
                </a:solidFill>
                <a:latin typeface="Arial Narrow" panose="020B0606020202030204" pitchFamily="34" charset="0"/>
                <a:ea typeface="Century Gothic" panose="020B0502020202020204" pitchFamily="2" charset="0"/>
              </a:rPr>
              <a:t>:30  –  23:00</a:t>
            </a:r>
            <a:endParaRPr lang="en-US" sz="1100" dirty="0" smtClean="0">
              <a:solidFill>
                <a:srgbClr val="006666"/>
              </a:solidFill>
              <a:latin typeface="Arial Narrow" panose="020B0606020202030204" pitchFamily="34" charset="0"/>
              <a:ea typeface="Century Gothic" panose="020B0502020202020204" pitchFamily="2" charset="0"/>
            </a:endParaRPr>
          </a:p>
        </p:txBody>
      </p:sp>
      <p:pic>
        <p:nvPicPr>
          <p:cNvPr id="38" name="Imagem 37" descr="logo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76690" y="66040"/>
            <a:ext cx="3092450" cy="7245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Rectangle: Rounded Corners 209"/>
          <p:cNvSpPr/>
          <p:nvPr/>
        </p:nvSpPr>
        <p:spPr>
          <a:xfrm>
            <a:off x="6559550" y="1481455"/>
            <a:ext cx="1003300" cy="456565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rgbClr val="98897E"/>
              </a:gs>
              <a:gs pos="50000">
                <a:srgbClr val="D6C1B4"/>
              </a:gs>
              <a:gs pos="100000">
                <a:srgbClr val="FEE6D3"/>
              </a:gs>
            </a:gsLst>
            <a:path path="circle">
              <a:fillToRect r="100000" b="100000"/>
            </a:path>
            <a:tileRect/>
          </a:gradFill>
          <a:ln w="15875" cap="flat" cmpd="sng" algn="ctr">
            <a:noFill/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t"/>
          <a:p>
            <a:pPr algn="ctr">
              <a:defRPr lang="en-US">
                <a:solidFill>
                  <a:srgbClr val="0099CC"/>
                </a:solidFill>
              </a:defRPr>
            </a:pPr>
            <a:r>
              <a:rPr lang="pt-PT" sz="1200" b="1" dirty="0" smtClean="0">
                <a:solidFill>
                  <a:srgbClr val="008CBA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  <a:sym typeface="+mn-ea"/>
              </a:rPr>
              <a:t>Pause-café</a:t>
            </a:r>
            <a:endParaRPr lang="en-GB" sz="1200" dirty="0">
              <a:solidFill>
                <a:srgbClr val="021731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</p:txBody>
      </p:sp>
      <p:sp>
        <p:nvSpPr>
          <p:cNvPr id="166" name="TextBox 210"/>
          <p:cNvSpPr/>
          <p:nvPr/>
        </p:nvSpPr>
        <p:spPr>
          <a:xfrm>
            <a:off x="6588760" y="1727200"/>
            <a:ext cx="950595" cy="19812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p>
            <a:pPr algn="ctr">
              <a:defRPr lang="en-US">
                <a:solidFill>
                  <a:srgbClr val="000000"/>
                </a:solidFill>
              </a:defRPr>
            </a:pPr>
            <a:r>
              <a:rPr lang="en-US" sz="1000" b="1"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10:</a:t>
            </a:r>
            <a:r>
              <a:rPr lang="pt-PT" altLang="en-US" sz="1000" b="1"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0</a:t>
            </a:r>
            <a:r>
              <a:rPr lang="en-US" sz="1000" b="1"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0 – 1</a:t>
            </a:r>
            <a:r>
              <a:rPr lang="pt-PT" altLang="en-US" sz="1000" b="1"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0</a:t>
            </a:r>
            <a:r>
              <a:rPr lang="en-US" sz="1000" b="1"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:</a:t>
            </a:r>
            <a:r>
              <a:rPr lang="pt-PT" altLang="en-US" sz="1000" b="1"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3</a:t>
            </a:r>
            <a:r>
              <a:rPr lang="en-US" sz="1000" b="1"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0</a:t>
            </a:r>
            <a:endParaRPr lang="en-US" sz="1000" b="1"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</p:txBody>
      </p:sp>
      <p:sp>
        <p:nvSpPr>
          <p:cNvPr id="168" name="Triângulo Retângulo 167"/>
          <p:cNvSpPr/>
          <p:nvPr/>
        </p:nvSpPr>
        <p:spPr>
          <a:xfrm>
            <a:off x="0" y="239395"/>
            <a:ext cx="12228830" cy="6618605"/>
          </a:xfrm>
          <a:prstGeom prst="rtTriangle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pt-PT" altLang="en-US"/>
              <a:t> </a:t>
            </a:r>
            <a:endParaRPr lang="pt-PT" altLang="en-US"/>
          </a:p>
        </p:txBody>
      </p:sp>
      <p:sp>
        <p:nvSpPr>
          <p:cNvPr id="172" name="Rectangle: Rounded Corners 111"/>
          <p:cNvSpPr/>
          <p:nvPr/>
        </p:nvSpPr>
        <p:spPr>
          <a:xfrm>
            <a:off x="2289810" y="871533"/>
            <a:ext cx="1797050" cy="1112520"/>
          </a:xfrm>
          <a:prstGeom prst="roundRect">
            <a:avLst>
              <a:gd name="adj" fmla="val 16667"/>
            </a:avLst>
          </a:prstGeom>
          <a:solidFill>
            <a:srgbClr val="E3F8FD"/>
          </a:solidFill>
          <a:ln w="15875" cap="flat" cmpd="sng" algn="ctr">
            <a:noFill/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t"/>
          <a:p>
            <a:pPr algn="ctr">
              <a:lnSpc>
                <a:spcPts val="1200"/>
              </a:lnSpc>
              <a:defRPr lang="en-US">
                <a:solidFill>
                  <a:srgbClr val="FFFFFF"/>
                </a:solidFill>
              </a:defRPr>
            </a:pPr>
            <a:r>
              <a:rPr lang="pt-PT" sz="1200" b="1" i="1" dirty="0" err="1" smtClean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PRÉSENTATIONS</a:t>
            </a:r>
            <a:endParaRPr lang="en-US" sz="1200" b="1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>
              <a:lnSpc>
                <a:spcPts val="1200"/>
              </a:lnSpc>
              <a:defRPr lang="en-US">
                <a:solidFill>
                  <a:srgbClr val="FFFFFF"/>
                </a:solidFill>
              </a:defRPr>
            </a:pPr>
            <a:r>
              <a:rPr sz="12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■ </a:t>
            </a:r>
            <a:r>
              <a:rPr lang="pt-PT" sz="1200" dirty="0" smtClean="0">
                <a:solidFill>
                  <a:schemeClr val="bg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  <a:sym typeface="+mn-ea"/>
              </a:rPr>
              <a:t>Cabo </a:t>
            </a:r>
            <a:r>
              <a:rPr lang="pt-PT" sz="1200" dirty="0">
                <a:solidFill>
                  <a:schemeClr val="bg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  <a:sym typeface="+mn-ea"/>
              </a:rPr>
              <a:t>Verde</a:t>
            </a:r>
            <a:endParaRPr lang="pt-PT" sz="1200" dirty="0">
              <a:solidFill>
                <a:schemeClr val="bg1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>
                <a:solidFill>
                  <a:srgbClr val="FFFFFF"/>
                </a:solidFill>
              </a:defRPr>
            </a:pPr>
            <a:r>
              <a:rPr sz="12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■ </a:t>
            </a:r>
            <a:r>
              <a:rPr lang="pt-PT" sz="1200" dirty="0">
                <a:solidFill>
                  <a:schemeClr val="bg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  <a:sym typeface="+mn-ea"/>
              </a:rPr>
              <a:t>Senegal</a:t>
            </a:r>
            <a:endParaRPr lang="pt-PT" sz="1200" dirty="0">
              <a:solidFill>
                <a:schemeClr val="bg1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>
                <a:solidFill>
                  <a:srgbClr val="FFFFFF"/>
                </a:solidFill>
              </a:defRPr>
            </a:pPr>
            <a:r>
              <a:rPr sz="12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■ </a:t>
            </a:r>
            <a:r>
              <a:rPr sz="1200" dirty="0" smtClean="0">
                <a:solidFill>
                  <a:schemeClr val="bg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  <a:sym typeface="+mn-ea"/>
              </a:rPr>
              <a:t>The Gambia</a:t>
            </a:r>
            <a:endParaRPr lang="en-US" sz="1200" dirty="0" smtClean="0">
              <a:solidFill>
                <a:schemeClr val="bg1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>
                <a:solidFill>
                  <a:srgbClr val="FFFFFF"/>
                </a:solidFill>
              </a:defRPr>
            </a:pPr>
            <a:r>
              <a:rPr sz="12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■ </a:t>
            </a:r>
            <a:r>
              <a:rPr lang="pt-PT" sz="1200" dirty="0" smtClean="0">
                <a:solidFill>
                  <a:schemeClr val="bg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  <a:sym typeface="+mn-ea"/>
              </a:rPr>
              <a:t>Cote d’</a:t>
            </a:r>
            <a:r>
              <a:rPr lang="pt-PT" sz="1200" dirty="0" err="1" smtClean="0">
                <a:solidFill>
                  <a:schemeClr val="bg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  <a:sym typeface="+mn-ea"/>
              </a:rPr>
              <a:t>Ivoire</a:t>
            </a:r>
            <a:endParaRPr lang="pt-PT" sz="1200" dirty="0">
              <a:solidFill>
                <a:schemeClr val="bg1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>
                <a:solidFill>
                  <a:srgbClr val="FFFFFF"/>
                </a:solidFill>
              </a:defRPr>
            </a:pPr>
            <a:r>
              <a:rPr sz="12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■ </a:t>
            </a:r>
            <a:r>
              <a:rPr lang="pt-PT" sz="1200" dirty="0" err="1" smtClean="0">
                <a:solidFill>
                  <a:schemeClr val="bg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  <a:sym typeface="+mn-ea"/>
              </a:rPr>
              <a:t>Benin</a:t>
            </a:r>
            <a:endParaRPr lang="pt-PT" sz="1200" dirty="0">
              <a:solidFill>
                <a:schemeClr val="bg1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  <a:p>
            <a:pPr algn="ctr">
              <a:lnSpc>
                <a:spcPts val="1200"/>
              </a:lnSpc>
              <a:defRPr lang="en-US">
                <a:solidFill>
                  <a:srgbClr val="FFFFFF"/>
                </a:solidFill>
              </a:defRPr>
            </a:pPr>
            <a:endParaRPr lang="pt-PT" sz="1200" dirty="0">
              <a:solidFill>
                <a:schemeClr val="bg1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</p:txBody>
      </p:sp>
      <p:grpSp>
        <p:nvGrpSpPr>
          <p:cNvPr id="173" name="Agrupar 172"/>
          <p:cNvGrpSpPr/>
          <p:nvPr/>
        </p:nvGrpSpPr>
        <p:grpSpPr>
          <a:xfrm>
            <a:off x="5176520" y="2356485"/>
            <a:ext cx="1153160" cy="1165860"/>
            <a:chOff x="8101" y="3527"/>
            <a:chExt cx="1816" cy="1836"/>
          </a:xfrm>
        </p:grpSpPr>
        <p:sp>
          <p:nvSpPr>
            <p:cNvPr id="174" name="Oval 61"/>
            <p:cNvSpPr/>
            <p:nvPr/>
          </p:nvSpPr>
          <p:spPr>
            <a:xfrm>
              <a:off x="8101" y="3527"/>
              <a:ext cx="1816" cy="1836"/>
            </a:xfrm>
            <a:prstGeom prst="ellipse">
              <a:avLst/>
            </a:prstGeom>
            <a:solidFill>
              <a:srgbClr val="008CBA"/>
            </a:solidFill>
            <a:ln w="15875" cap="flat" cmpd="sng" algn="ctr">
              <a:noFill/>
              <a:prstDash val="solid"/>
              <a:headEnd type="none"/>
              <a:tailEnd type="none"/>
            </a:ln>
            <a:effectLst/>
          </p:spPr>
          <p:txBody>
            <a:bodyPr vert="horz" wrap="square" lIns="91440" tIns="45720" rIns="91440" bIns="45720" numCol="1" spcCol="215900" anchor="t"/>
            <a:p>
              <a:pPr algn="ctr">
                <a:defRPr lang="en-US">
                  <a:solidFill>
                    <a:srgbClr val="FFFFFF"/>
                  </a:solidFill>
                </a:defRPr>
              </a:pPr>
              <a:r>
                <a:rPr lang="pt-PT" sz="1400" b="1" dirty="0"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2021</a:t>
              </a:r>
              <a:endParaRPr lang="pt-PT" sz="1400" b="1" dirty="0"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endParaRPr>
            </a:p>
            <a:p>
              <a:pPr algn="ctr">
                <a:defRPr lang="en-US">
                  <a:solidFill>
                    <a:srgbClr val="FFFFFF"/>
                  </a:solidFill>
                </a:defRPr>
              </a:pPr>
              <a:r>
                <a:rPr lang="pt-PT" sz="1400" dirty="0"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10 Juin</a:t>
              </a:r>
              <a:endParaRPr lang="pt-PT" sz="1000" dirty="0"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endParaRPr>
            </a:p>
            <a:p>
              <a:pPr algn="ctr">
                <a:defRPr lang="en-US">
                  <a:solidFill>
                    <a:srgbClr val="FFFFFF"/>
                  </a:solidFill>
                </a:defRPr>
              </a:pPr>
              <a:r>
                <a:rPr lang="pt-PT" sz="1000" dirty="0" smtClean="0"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  <a:sym typeface="+mn-ea"/>
                </a:rPr>
                <a:t>Opportunités d'affaires</a:t>
              </a:r>
              <a:endParaRPr lang="pt-PT" sz="1000" dirty="0">
                <a:latin typeface="Arial Narrow" panose="020B0606020202030204" pitchFamily="34" charset="0"/>
              </a:endParaRPr>
            </a:p>
          </p:txBody>
        </p:sp>
        <p:sp>
          <p:nvSpPr>
            <p:cNvPr id="175" name="TextBox 124"/>
            <p:cNvSpPr/>
            <p:nvPr/>
          </p:nvSpPr>
          <p:spPr>
            <a:xfrm>
              <a:off x="8301" y="4909"/>
              <a:ext cx="1375" cy="39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vert="horz" wrap="square" lIns="91440" tIns="45720" rIns="91440" bIns="45720" numCol="1" spcCol="215900" anchor="t"/>
            <a:p>
              <a:pPr algn="ctr">
                <a:defRPr lang="en-US"/>
              </a:pPr>
              <a:r>
                <a:rPr lang="pt-PT" sz="1000">
                  <a:solidFill>
                    <a:srgbClr val="FFFF00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14:30 – 16:30</a:t>
              </a:r>
              <a:endParaRPr lang="pt-PT" sz="1000">
                <a:solidFill>
                  <a:srgbClr val="FFFF00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endParaRPr>
            </a:p>
          </p:txBody>
        </p:sp>
      </p:grpSp>
      <p:sp>
        <p:nvSpPr>
          <p:cNvPr id="176" name="Rectangle: Rounded Corners 125"/>
          <p:cNvSpPr/>
          <p:nvPr/>
        </p:nvSpPr>
        <p:spPr>
          <a:xfrm>
            <a:off x="4959350" y="899160"/>
            <a:ext cx="1567180" cy="1112520"/>
          </a:xfrm>
          <a:prstGeom prst="roundRect">
            <a:avLst>
              <a:gd name="adj" fmla="val 16667"/>
            </a:avLst>
          </a:prstGeom>
          <a:solidFill>
            <a:srgbClr val="E3F8FD"/>
          </a:solidFill>
          <a:ln w="15875" cap="flat" cmpd="sng" algn="ctr">
            <a:noFill/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t"/>
          <a:p>
            <a:pPr algn="ctr">
              <a:lnSpc>
                <a:spcPts val="1200"/>
              </a:lnSpc>
              <a:defRPr lang="en-US">
                <a:solidFill>
                  <a:srgbClr val="FFFFFF"/>
                </a:solidFill>
              </a:defRPr>
            </a:pPr>
            <a:r>
              <a:rPr lang="pt-PT" sz="1200" b="1" i="1" dirty="0" err="1" smtClean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PRÉSENTATIONS</a:t>
            </a:r>
            <a:endParaRPr lang="pt-PT" sz="1200" b="1" dirty="0">
              <a:solidFill>
                <a:schemeClr val="bg1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>
                <a:solidFill>
                  <a:srgbClr val="FFFFFF"/>
                </a:solidFill>
              </a:defRPr>
            </a:pPr>
            <a:r>
              <a:rPr lang="pt-PT" sz="1200" dirty="0" err="1" smtClean="0">
                <a:solidFill>
                  <a:schemeClr val="bg2">
                    <a:lumMod val="40000"/>
                    <a:lumOff val="60000"/>
                  </a:schemeClr>
                </a:solidFill>
                <a:latin typeface="Arial Narrow" panose="020B0606020202030204" pitchFamily="34" charset="0"/>
                <a:sym typeface="+mn-ea"/>
              </a:rPr>
              <a:t>■ </a:t>
            </a:r>
            <a:r>
              <a:rPr lang="pt-PT" sz="1200" dirty="0">
                <a:solidFill>
                  <a:schemeClr val="bg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  <a:sym typeface="+mn-ea"/>
              </a:rPr>
              <a:t>Nigéria</a:t>
            </a:r>
            <a:endParaRPr lang="pt-PT" sz="1200" dirty="0">
              <a:solidFill>
                <a:schemeClr val="bg1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>
                <a:solidFill>
                  <a:srgbClr val="FFFFFF"/>
                </a:solidFill>
              </a:defRPr>
            </a:pPr>
            <a:r>
              <a:rPr lang="pt-PT" sz="1200" dirty="0" err="1" smtClean="0">
                <a:solidFill>
                  <a:schemeClr val="bg2">
                    <a:lumMod val="40000"/>
                    <a:lumOff val="60000"/>
                  </a:schemeClr>
                </a:solidFill>
                <a:latin typeface="Arial Narrow" panose="020B0606020202030204" pitchFamily="34" charset="0"/>
                <a:sym typeface="+mn-ea"/>
              </a:rPr>
              <a:t>■ </a:t>
            </a:r>
            <a:r>
              <a:rPr lang="pt-PT" sz="1200" dirty="0">
                <a:solidFill>
                  <a:schemeClr val="bg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  <a:sym typeface="+mn-ea"/>
              </a:rPr>
              <a:t>Mali</a:t>
            </a:r>
            <a:endParaRPr lang="pt-PT" sz="1200" dirty="0">
              <a:solidFill>
                <a:schemeClr val="bg1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>
                <a:solidFill>
                  <a:srgbClr val="FFFFFF"/>
                </a:solidFill>
              </a:defRPr>
            </a:pPr>
            <a:r>
              <a:rPr lang="pt-PT" sz="1200" dirty="0" err="1" smtClean="0">
                <a:solidFill>
                  <a:schemeClr val="bg2">
                    <a:lumMod val="40000"/>
                    <a:lumOff val="60000"/>
                  </a:schemeClr>
                </a:solidFill>
                <a:latin typeface="Arial Narrow" panose="020B0606020202030204" pitchFamily="34" charset="0"/>
                <a:sym typeface="+mn-ea"/>
              </a:rPr>
              <a:t>■ </a:t>
            </a:r>
            <a:r>
              <a:rPr lang="pt-PT" sz="1200" dirty="0">
                <a:solidFill>
                  <a:schemeClr val="bg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  <a:sym typeface="+mn-ea"/>
              </a:rPr>
              <a:t>Burkina Faso</a:t>
            </a:r>
            <a:endParaRPr lang="pt-PT" sz="1200" dirty="0">
              <a:solidFill>
                <a:schemeClr val="bg1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>
                <a:solidFill>
                  <a:srgbClr val="FFFFFF"/>
                </a:solidFill>
              </a:defRPr>
            </a:pPr>
            <a:r>
              <a:rPr lang="pt-PT" sz="1200" dirty="0" err="1" smtClean="0">
                <a:solidFill>
                  <a:schemeClr val="bg2">
                    <a:lumMod val="40000"/>
                    <a:lumOff val="60000"/>
                  </a:schemeClr>
                </a:solidFill>
                <a:latin typeface="Arial Narrow" panose="020B0606020202030204" pitchFamily="34" charset="0"/>
                <a:sym typeface="+mn-ea"/>
              </a:rPr>
              <a:t>■ </a:t>
            </a:r>
            <a:r>
              <a:rPr lang="pt-PT" sz="1200" dirty="0" err="1">
                <a:solidFill>
                  <a:schemeClr val="bg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  <a:sym typeface="+mn-ea"/>
              </a:rPr>
              <a:t>Niger</a:t>
            </a:r>
            <a:endParaRPr lang="pt-PT" sz="1200" dirty="0">
              <a:solidFill>
                <a:schemeClr val="bg1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>
                <a:solidFill>
                  <a:srgbClr val="FFFFFF"/>
                </a:solidFill>
              </a:defRPr>
            </a:pPr>
            <a:r>
              <a:rPr lang="pt-PT" sz="1200" dirty="0" err="1" smtClean="0">
                <a:solidFill>
                  <a:schemeClr val="bg2">
                    <a:lumMod val="40000"/>
                    <a:lumOff val="60000"/>
                  </a:schemeClr>
                </a:solidFill>
                <a:latin typeface="Arial Narrow" panose="020B0606020202030204" pitchFamily="34" charset="0"/>
                <a:sym typeface="+mn-ea"/>
              </a:rPr>
              <a:t>■ </a:t>
            </a:r>
            <a:r>
              <a:rPr lang="pt-PT" sz="1200" dirty="0">
                <a:solidFill>
                  <a:schemeClr val="bg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  <a:sym typeface="+mn-ea"/>
              </a:rPr>
              <a:t>Sierra </a:t>
            </a:r>
            <a:r>
              <a:rPr lang="pt-PT" sz="1200" dirty="0" smtClean="0">
                <a:solidFill>
                  <a:schemeClr val="bg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  <a:sym typeface="+mn-ea"/>
              </a:rPr>
              <a:t>Leone</a:t>
            </a:r>
            <a:endParaRPr lang="pt-PT" sz="1200" dirty="0">
              <a:solidFill>
                <a:schemeClr val="bg1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  <a:p>
            <a:pPr algn="ctr">
              <a:lnSpc>
                <a:spcPts val="1200"/>
              </a:lnSpc>
              <a:defRPr lang="en-US">
                <a:solidFill>
                  <a:srgbClr val="FFFFFF"/>
                </a:solidFill>
              </a:defRPr>
            </a:pPr>
            <a:endParaRPr lang="pt-PT" sz="1200" dirty="0" smtClean="0">
              <a:solidFill>
                <a:schemeClr val="bg1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</p:txBody>
      </p:sp>
      <p:sp>
        <p:nvSpPr>
          <p:cNvPr id="177" name="CaixaDeTexto 118"/>
          <p:cNvSpPr/>
          <p:nvPr/>
        </p:nvSpPr>
        <p:spPr>
          <a:xfrm>
            <a:off x="4739640" y="215265"/>
            <a:ext cx="2066925" cy="33401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p>
            <a:pPr algn="ctr">
              <a:defRPr lang="en-US"/>
            </a:pPr>
            <a:r>
              <a:rPr lang="pt-PT" dirty="0" smtClean="0">
                <a:solidFill>
                  <a:srgbClr val="3EA4BA"/>
                </a:solidFill>
              </a:rPr>
              <a:t>PROGRAMME</a:t>
            </a:r>
            <a:endParaRPr lang="pt-PT" dirty="0" smtClean="0">
              <a:solidFill>
                <a:srgbClr val="3EA4BA"/>
              </a:solidFill>
            </a:endParaRPr>
          </a:p>
        </p:txBody>
      </p:sp>
      <p:sp>
        <p:nvSpPr>
          <p:cNvPr id="180" name="Forma automática3"/>
          <p:cNvSpPr/>
          <p:nvPr/>
        </p:nvSpPr>
        <p:spPr>
          <a:xfrm>
            <a:off x="8462010" y="340995"/>
            <a:ext cx="3644265" cy="1412240"/>
          </a:xfrm>
          <a:prstGeom prst="roundRect">
            <a:avLst>
              <a:gd name="adj" fmla="val 16667"/>
            </a:avLst>
          </a:prstGeom>
          <a:solidFill>
            <a:schemeClr val="tx1">
              <a:lumMod val="95000"/>
            </a:schemeClr>
          </a:solidFill>
          <a:ln w="15875" cap="flat" cmpd="sng" algn="ctr">
            <a:noFill/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t"/>
          <a:p>
            <a:pPr algn="ctr" defTabSz="0" fontAlgn="auto">
              <a:lnSpc>
                <a:spcPts val="1200"/>
              </a:lnSpc>
              <a:tabLst>
                <a:tab pos="0" algn="dec"/>
              </a:tabLst>
              <a:defRPr lang="pt-PT">
                <a:solidFill>
                  <a:srgbClr val="FFFFFF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defRPr>
            </a:pPr>
            <a:r>
              <a:rPr lang="pt-PT" sz="1400" b="1" i="1" dirty="0" smtClean="0">
                <a:solidFill>
                  <a:schemeClr val="tx2">
                    <a:lumMod val="50000"/>
                  </a:schemeClr>
                </a:solidFill>
                <a:sym typeface="+mn-ea"/>
              </a:rPr>
              <a:t>ATELIER </a:t>
            </a:r>
            <a:r>
              <a:rPr lang="pt-PT" sz="1400" b="1" i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ÉCONOMIQUE ET FINANCIÈRE</a:t>
            </a:r>
            <a:endParaRPr lang="pt-PT" sz="1400" b="1" i="1" dirty="0">
              <a:solidFill>
                <a:schemeClr val="tx2">
                  <a:lumMod val="50000"/>
                </a:schemeClr>
              </a:solidFill>
            </a:endParaRPr>
          </a:p>
          <a:p>
            <a:pPr algn="ctr" defTabSz="0" fontAlgn="auto">
              <a:lnSpc>
                <a:spcPts val="1200"/>
              </a:lnSpc>
              <a:tabLst>
                <a:tab pos="0" algn="dec"/>
              </a:tabLst>
              <a:defRPr lang="pt-PT">
                <a:solidFill>
                  <a:srgbClr val="FFFFFF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defRPr>
            </a:pPr>
            <a:r>
              <a:rPr lang="pt-PT" sz="1100" dirty="0">
                <a:solidFill>
                  <a:schemeClr val="bg1"/>
                </a:solidFill>
                <a:sym typeface="+mn-ea"/>
              </a:rPr>
              <a:t>Panel </a:t>
            </a:r>
            <a:r>
              <a:rPr lang="pt-PT" sz="1100" dirty="0" smtClean="0">
                <a:solidFill>
                  <a:schemeClr val="bg1"/>
                </a:solidFill>
                <a:sym typeface="+mn-ea"/>
              </a:rPr>
              <a:t>I</a:t>
            </a:r>
            <a:endParaRPr lang="pt-PT" sz="1100" dirty="0" smtClean="0">
              <a:solidFill>
                <a:schemeClr val="bg1"/>
              </a:solidFill>
            </a:endParaRPr>
          </a:p>
          <a:p>
            <a:pPr algn="ctr" defTabSz="0" fontAlgn="auto">
              <a:lnSpc>
                <a:spcPts val="1200"/>
              </a:lnSpc>
              <a:tabLst>
                <a:tab pos="0" algn="dec"/>
              </a:tabLst>
              <a:defRPr lang="pt-PT">
                <a:solidFill>
                  <a:srgbClr val="FFFFFF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defRPr>
            </a:pPr>
            <a:r>
              <a:rPr altLang="fr-FR" sz="1100" i="1" dirty="0" smtClean="0">
                <a:solidFill>
                  <a:schemeClr val="bg1"/>
                </a:solidFill>
                <a:sym typeface="+mn-ea"/>
              </a:rPr>
              <a:t>«</a:t>
            </a:r>
            <a:r>
              <a:rPr lang="fr-FR" sz="1100" i="1" dirty="0" smtClean="0">
                <a:solidFill>
                  <a:schemeClr val="bg1"/>
                </a:solidFill>
                <a:sym typeface="+mn-ea"/>
              </a:rPr>
              <a:t>FINANCEMENT </a:t>
            </a:r>
            <a:r>
              <a:rPr lang="fr-FR" sz="1100" i="1" dirty="0">
                <a:solidFill>
                  <a:schemeClr val="bg1"/>
                </a:solidFill>
                <a:sym typeface="+mn-ea"/>
              </a:rPr>
              <a:t>DU SECTEUR PRIVÉ DANS LA </a:t>
            </a:r>
            <a:r>
              <a:rPr lang="fr-FR" sz="1100" i="1" dirty="0" smtClean="0">
                <a:solidFill>
                  <a:schemeClr val="bg1"/>
                </a:solidFill>
                <a:sym typeface="+mn-ea"/>
              </a:rPr>
              <a:t>CEDEAO</a:t>
            </a:r>
            <a:r>
              <a:rPr altLang="fr-FR" sz="1100" i="1" dirty="0" smtClean="0">
                <a:solidFill>
                  <a:schemeClr val="bg1"/>
                </a:solidFill>
                <a:sym typeface="+mn-ea"/>
              </a:rPr>
              <a:t>»</a:t>
            </a:r>
            <a:endParaRPr lang="pt-PT" sz="1100" i="1" dirty="0" smtClean="0">
              <a:solidFill>
                <a:schemeClr val="bg1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>
                <a:solidFill>
                  <a:srgbClr val="FFFFFF"/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defRPr>
            </a:pPr>
            <a:endParaRPr lang="pt-PT" sz="1100" i="1" dirty="0" smtClean="0">
              <a:solidFill>
                <a:schemeClr val="bg1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</p:txBody>
      </p:sp>
      <p:sp>
        <p:nvSpPr>
          <p:cNvPr id="181" name="Forma automática4"/>
          <p:cNvSpPr/>
          <p:nvPr/>
        </p:nvSpPr>
        <p:spPr>
          <a:xfrm>
            <a:off x="4131945" y="2251710"/>
            <a:ext cx="1007745" cy="539115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rgbClr val="98897E"/>
              </a:gs>
              <a:gs pos="50000">
                <a:srgbClr val="D6C1B4"/>
              </a:gs>
              <a:gs pos="100000">
                <a:srgbClr val="FEE6D3"/>
              </a:gs>
            </a:gsLst>
            <a:path path="circle"/>
            <a:tileRect/>
          </a:gradFill>
          <a:ln w="15875" cap="flat" cmpd="sng" algn="ctr">
            <a:noFill/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t"/>
          <a:p>
            <a:pPr algn="ctr">
              <a:defRPr lang="en-US">
                <a:solidFill>
                  <a:srgbClr val="0099CC"/>
                </a:solidFill>
              </a:defRPr>
            </a:pPr>
            <a:r>
              <a:rPr lang="pt-PT" sz="1200" b="1" dirty="0" smtClean="0">
                <a:solidFill>
                  <a:srgbClr val="008CBA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  <a:sym typeface="+mn-ea"/>
              </a:rPr>
              <a:t>Pause-café</a:t>
            </a:r>
            <a:endParaRPr lang="pt-PT" sz="1200" dirty="0">
              <a:solidFill>
                <a:srgbClr val="008CBA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</p:txBody>
      </p:sp>
      <p:sp>
        <p:nvSpPr>
          <p:cNvPr id="182" name="Retângulo10"/>
          <p:cNvSpPr/>
          <p:nvPr/>
        </p:nvSpPr>
        <p:spPr>
          <a:xfrm>
            <a:off x="4117975" y="2498090"/>
            <a:ext cx="1045210" cy="2730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p>
            <a:pPr algn="ctr">
              <a:defRPr lang="en-US">
                <a:solidFill>
                  <a:schemeClr val="bg1"/>
                </a:solidFill>
              </a:defRPr>
            </a:pPr>
            <a:r>
              <a:rPr lang="pt-PT" sz="1000" b="1">
                <a:solidFill>
                  <a:schemeClr val="tx1"/>
                </a:solidFill>
                <a:latin typeface="Arial" panose="020B0604020202020204" pitchFamily="34" charset="0"/>
                <a:ea typeface="Century Gothic" panose="020B0502020202020204" pitchFamily="2" charset="0"/>
                <a:cs typeface="Arial" panose="020B0604020202020204" pitchFamily="34" charset="0"/>
              </a:rPr>
              <a:t>16:30 – 17:00</a:t>
            </a:r>
            <a:endParaRPr lang="pt-PT" sz="1000" b="1">
              <a:solidFill>
                <a:schemeClr val="tx1"/>
              </a:solidFill>
              <a:latin typeface="Arial" panose="020B0604020202020204" pitchFamily="34" charset="0"/>
              <a:ea typeface="Century Gothic" panose="020B0502020202020204" pitchFamily="2" charset="0"/>
              <a:cs typeface="Arial" panose="020B0604020202020204" pitchFamily="34" charset="0"/>
            </a:endParaRPr>
          </a:p>
        </p:txBody>
      </p:sp>
      <p:grpSp>
        <p:nvGrpSpPr>
          <p:cNvPr id="186" name="Agrupar 185"/>
          <p:cNvGrpSpPr/>
          <p:nvPr/>
        </p:nvGrpSpPr>
        <p:grpSpPr>
          <a:xfrm>
            <a:off x="7372350" y="340995"/>
            <a:ext cx="1214120" cy="1211580"/>
            <a:chOff x="11307" y="281"/>
            <a:chExt cx="1912" cy="1908"/>
          </a:xfrm>
          <a:solidFill>
            <a:srgbClr val="C7F3F3"/>
          </a:solidFill>
        </p:grpSpPr>
        <p:sp>
          <p:nvSpPr>
            <p:cNvPr id="187" name="Oval 112"/>
            <p:cNvSpPr/>
            <p:nvPr/>
          </p:nvSpPr>
          <p:spPr>
            <a:xfrm>
              <a:off x="11307" y="281"/>
              <a:ext cx="1912" cy="1908"/>
            </a:xfrm>
            <a:prstGeom prst="ellipse">
              <a:avLst/>
            </a:prstGeom>
            <a:grpFill/>
            <a:ln w="15875" cap="flat" cmpd="sng" algn="ctr">
              <a:noFill/>
              <a:prstDash val="solid"/>
              <a:headEnd type="none"/>
              <a:tailEnd type="none"/>
            </a:ln>
            <a:effectLst/>
          </p:spPr>
          <p:txBody>
            <a:bodyPr vert="horz" wrap="square" lIns="91440" tIns="45720" rIns="91440" bIns="45720" numCol="1" spcCol="215900" anchor="t"/>
            <a:p>
              <a:pPr algn="ctr">
                <a:defRPr lang="en-US">
                  <a:solidFill>
                    <a:srgbClr val="FFFFFF"/>
                  </a:solidFill>
                </a:defRPr>
              </a:pPr>
              <a:r>
                <a:rPr lang="en-US" sz="1400" b="1" dirty="0">
                  <a:solidFill>
                    <a:srgbClr val="00B050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202</a:t>
              </a:r>
              <a:r>
                <a:rPr lang="pt-PT" altLang="en-US" sz="1400" b="1" dirty="0">
                  <a:solidFill>
                    <a:srgbClr val="00B050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1</a:t>
              </a:r>
              <a:endParaRPr lang="en-US" sz="1400" b="1" dirty="0">
                <a:solidFill>
                  <a:srgbClr val="00B050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endParaRPr>
            </a:p>
            <a:p>
              <a:pPr algn="ctr">
                <a:defRPr lang="en-US">
                  <a:solidFill>
                    <a:srgbClr val="FFFFFF"/>
                  </a:solidFill>
                </a:defRPr>
              </a:pPr>
              <a:r>
                <a:rPr lang="en-US" sz="1400" b="1" dirty="0" smtClean="0">
                  <a:solidFill>
                    <a:srgbClr val="00B050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1</a:t>
              </a:r>
              <a:r>
                <a:rPr lang="pt-PT" altLang="en-US" sz="1400" b="1" dirty="0" smtClean="0">
                  <a:solidFill>
                    <a:srgbClr val="00B050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1</a:t>
              </a:r>
              <a:r>
                <a:rPr lang="en-US" sz="1400" b="1" dirty="0" smtClean="0">
                  <a:solidFill>
                    <a:srgbClr val="00B050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 </a:t>
              </a:r>
              <a:r>
                <a:rPr lang="pt-PT" altLang="en-US" sz="1400" b="1" dirty="0" err="1" smtClean="0">
                  <a:solidFill>
                    <a:srgbClr val="00B050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Juin</a:t>
              </a:r>
              <a:endParaRPr lang="en-US" sz="1600" b="1" dirty="0">
                <a:solidFill>
                  <a:srgbClr val="00B050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endParaRPr>
            </a:p>
            <a:p>
              <a:pPr algn="ctr" defTabSz="899795">
                <a:defRPr lang="en-US">
                  <a:solidFill>
                    <a:srgbClr val="FFFFFF"/>
                  </a:solidFill>
                </a:defRPr>
              </a:pPr>
              <a:r>
                <a:rPr lang="en-US" sz="1200" b="1" dirty="0" err="1">
                  <a:solidFill>
                    <a:srgbClr val="00B050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Panel</a:t>
              </a:r>
              <a:r>
                <a:rPr lang="en-US" sz="1200" b="1" dirty="0">
                  <a:solidFill>
                    <a:srgbClr val="00B050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 I</a:t>
              </a:r>
              <a:endParaRPr lang="en-US" sz="1200" b="1" dirty="0">
                <a:solidFill>
                  <a:srgbClr val="00B050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endParaRPr>
            </a:p>
          </p:txBody>
        </p:sp>
        <p:sp>
          <p:nvSpPr>
            <p:cNvPr id="189" name="TextBox 176"/>
            <p:cNvSpPr/>
            <p:nvPr/>
          </p:nvSpPr>
          <p:spPr>
            <a:xfrm>
              <a:off x="11528" y="1689"/>
              <a:ext cx="1374" cy="3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</a:extLst>
          </p:spPr>
          <p:txBody>
            <a:bodyPr vert="horz" wrap="square" lIns="91440" tIns="45720" rIns="91440" bIns="45720" numCol="1" spcCol="215900" anchor="t"/>
            <a:p>
              <a:pPr algn="ctr">
                <a:defRPr lang="en-US"/>
              </a:pPr>
              <a:r>
                <a:rPr lang="en-US" sz="1000" b="1">
                  <a:solidFill>
                    <a:srgbClr val="008CBA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8:</a:t>
              </a:r>
              <a:r>
                <a:rPr lang="pt-PT" altLang="en-US" sz="1000" b="1">
                  <a:solidFill>
                    <a:srgbClr val="008CBA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0</a:t>
              </a:r>
              <a:r>
                <a:rPr lang="en-US" sz="1000" b="1">
                  <a:solidFill>
                    <a:srgbClr val="008CBA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0 – 10:</a:t>
              </a:r>
              <a:r>
                <a:rPr lang="pt-PT" altLang="en-US" sz="1000" b="1">
                  <a:solidFill>
                    <a:srgbClr val="008CBA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0</a:t>
              </a:r>
              <a:r>
                <a:rPr lang="en-US" sz="1000" b="1">
                  <a:solidFill>
                    <a:srgbClr val="008CBA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0</a:t>
              </a:r>
              <a:endParaRPr lang="en-US" sz="1000" b="1">
                <a:solidFill>
                  <a:srgbClr val="008CBA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endParaRPr>
            </a:p>
          </p:txBody>
        </p:sp>
      </p:grpSp>
      <p:sp>
        <p:nvSpPr>
          <p:cNvPr id="190" name="Rectangle: Rounded Corners 205"/>
          <p:cNvSpPr/>
          <p:nvPr/>
        </p:nvSpPr>
        <p:spPr>
          <a:xfrm>
            <a:off x="4182110" y="3759200"/>
            <a:ext cx="1007745" cy="539115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rgbClr val="98897E"/>
              </a:gs>
              <a:gs pos="50000">
                <a:srgbClr val="D6C1B4"/>
              </a:gs>
              <a:gs pos="100000">
                <a:srgbClr val="FEE6D3"/>
              </a:gs>
            </a:gsLst>
            <a:path path="circle">
              <a:fillToRect r="100000" b="100000"/>
            </a:path>
            <a:tileRect/>
          </a:gradFill>
          <a:ln w="15875" cap="flat" cmpd="sng" algn="ctr">
            <a:noFill/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t"/>
          <a:p>
            <a:pPr algn="ctr">
              <a:defRPr lang="en-US">
                <a:solidFill>
                  <a:srgbClr val="0099CC"/>
                </a:solidFill>
              </a:defRPr>
            </a:pPr>
            <a:r>
              <a:rPr lang="pt-PT" sz="1200" dirty="0" smtClean="0">
                <a:ln>
                  <a:noFill/>
                </a:ln>
                <a:solidFill>
                  <a:schemeClr val="tx1"/>
                </a:solidFill>
                <a:latin typeface="Arial Narrow" panose="020B0606020202030204" pitchFamily="34" charset="0"/>
                <a:sym typeface="+mn-ea"/>
              </a:rPr>
              <a:t>F</a:t>
            </a:r>
            <a:r>
              <a:rPr sz="1200" dirty="0" smtClean="0">
                <a:ln>
                  <a:noFill/>
                </a:ln>
                <a:solidFill>
                  <a:schemeClr val="tx1"/>
                </a:solidFill>
                <a:latin typeface="Arial Narrow" panose="020B0606020202030204" pitchFamily="34" charset="0"/>
                <a:sym typeface="+mn-ea"/>
              </a:rPr>
              <a:t>ree time</a:t>
            </a:r>
            <a:endParaRPr lang="pt-PT" sz="1200" dirty="0" smtClean="0">
              <a:ln>
                <a:noFill/>
              </a:ln>
              <a:solidFill>
                <a:schemeClr val="tx1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  <a:sym typeface="+mn-ea"/>
            </a:endParaRPr>
          </a:p>
          <a:p>
            <a:pPr algn="ctr">
              <a:defRPr lang="en-US">
                <a:solidFill>
                  <a:srgbClr val="0099CC"/>
                </a:solidFill>
              </a:defRPr>
            </a:pPr>
            <a:endParaRPr lang="pt-PT" sz="1200" b="1" dirty="0">
              <a:solidFill>
                <a:srgbClr val="008CBA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  <a:p>
            <a:pPr algn="ctr">
              <a:defRPr lang="en-US">
                <a:solidFill>
                  <a:srgbClr val="0099CC"/>
                </a:solidFill>
              </a:defRPr>
            </a:pPr>
            <a:endParaRPr lang="en-GB" sz="1200" dirty="0" smtClean="0">
              <a:solidFill>
                <a:srgbClr val="008CBA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  <a:sym typeface="+mn-ea"/>
            </a:endParaRPr>
          </a:p>
        </p:txBody>
      </p:sp>
      <p:sp>
        <p:nvSpPr>
          <p:cNvPr id="191" name="Retângulo6"/>
          <p:cNvSpPr/>
          <p:nvPr/>
        </p:nvSpPr>
        <p:spPr>
          <a:xfrm>
            <a:off x="4144010" y="4025265"/>
            <a:ext cx="1045845" cy="2730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p>
            <a:pPr algn="ctr">
              <a:defRPr lang="en-US">
                <a:solidFill>
                  <a:schemeClr val="bg1"/>
                </a:solidFill>
              </a:defRPr>
            </a:pPr>
            <a:r>
              <a:rPr lang="pt-PT" altLang="en-US" sz="1000" b="1">
                <a:solidFill>
                  <a:schemeClr val="tx1"/>
                </a:solidFill>
                <a:latin typeface="Arial" panose="020B0604020202020204" pitchFamily="34" charset="0"/>
                <a:ea typeface="Century Gothic" panose="020B0502020202020204" pitchFamily="2" charset="0"/>
                <a:cs typeface="Arial" panose="020B0604020202020204" pitchFamily="34" charset="0"/>
              </a:rPr>
              <a:t>&gt; </a:t>
            </a:r>
            <a:r>
              <a:rPr lang="en-US" sz="1000" b="1">
                <a:solidFill>
                  <a:schemeClr val="tx1"/>
                </a:solidFill>
                <a:latin typeface="Arial" panose="020B0604020202020204" pitchFamily="34" charset="0"/>
                <a:ea typeface="Century Gothic" panose="020B0502020202020204" pitchFamily="2" charset="0"/>
                <a:cs typeface="Arial" panose="020B0604020202020204" pitchFamily="34" charset="0"/>
              </a:rPr>
              <a:t>1</a:t>
            </a:r>
            <a:r>
              <a:rPr lang="pt-PT" altLang="en-US" sz="1000" b="1">
                <a:solidFill>
                  <a:schemeClr val="tx1"/>
                </a:solidFill>
                <a:latin typeface="Arial" panose="020B0604020202020204" pitchFamily="34" charset="0"/>
                <a:ea typeface="Century Gothic" panose="020B0502020202020204" pitchFamily="2" charset="0"/>
                <a:cs typeface="Arial" panose="020B0604020202020204" pitchFamily="34" charset="0"/>
              </a:rPr>
              <a:t>8</a:t>
            </a:r>
            <a:r>
              <a:rPr lang="en-US" sz="1000" b="1">
                <a:solidFill>
                  <a:schemeClr val="tx1"/>
                </a:solidFill>
                <a:latin typeface="Arial" panose="020B0604020202020204" pitchFamily="34" charset="0"/>
                <a:ea typeface="Century Gothic" panose="020B0502020202020204" pitchFamily="2" charset="0"/>
                <a:cs typeface="Arial" panose="020B0604020202020204" pitchFamily="34" charset="0"/>
              </a:rPr>
              <a:t>:</a:t>
            </a:r>
            <a:r>
              <a:rPr lang="pt-PT" altLang="en-US" sz="1000" b="1">
                <a:solidFill>
                  <a:schemeClr val="tx1"/>
                </a:solidFill>
                <a:latin typeface="Arial" panose="020B0604020202020204" pitchFamily="34" charset="0"/>
                <a:ea typeface="Century Gothic" panose="020B0502020202020204" pitchFamily="2" charset="0"/>
                <a:cs typeface="Arial" panose="020B0604020202020204" pitchFamily="34" charset="0"/>
              </a:rPr>
              <a:t>3</a:t>
            </a:r>
            <a:r>
              <a:rPr lang="en-US" sz="1000" b="1">
                <a:solidFill>
                  <a:schemeClr val="tx1"/>
                </a:solidFill>
                <a:latin typeface="Arial" panose="020B0604020202020204" pitchFamily="34" charset="0"/>
                <a:ea typeface="Century Gothic" panose="020B0502020202020204" pitchFamily="2" charset="0"/>
                <a:cs typeface="Arial" panose="020B0604020202020204" pitchFamily="34" charset="0"/>
              </a:rPr>
              <a:t>0</a:t>
            </a:r>
            <a:endParaRPr lang="en-US" sz="1000" b="1">
              <a:solidFill>
                <a:schemeClr val="tx1"/>
              </a:solidFill>
              <a:latin typeface="Arial" panose="020B0604020202020204" pitchFamily="34" charset="0"/>
              <a:ea typeface="Century Gothic" panose="020B0502020202020204" pitchFamily="2" charset="0"/>
              <a:cs typeface="Arial" panose="020B0604020202020204" pitchFamily="34" charset="0"/>
            </a:endParaRPr>
          </a:p>
        </p:txBody>
      </p:sp>
      <p:sp>
        <p:nvSpPr>
          <p:cNvPr id="192" name="Rectangle: Rounded Corners 177"/>
          <p:cNvSpPr/>
          <p:nvPr/>
        </p:nvSpPr>
        <p:spPr>
          <a:xfrm>
            <a:off x="8451850" y="3243580"/>
            <a:ext cx="3654425" cy="1545590"/>
          </a:xfrm>
          <a:prstGeom prst="roundRect">
            <a:avLst>
              <a:gd name="adj" fmla="val 16667"/>
            </a:avLst>
          </a:prstGeom>
          <a:solidFill>
            <a:schemeClr val="tx1">
              <a:lumMod val="95000"/>
            </a:schemeClr>
          </a:solidFill>
          <a:ln w="15875" cap="flat" cmpd="sng" algn="ctr">
            <a:noFill/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t"/>
          <a:p>
            <a:pPr algn="ctr" defTabSz="914400">
              <a:lnSpc>
                <a:spcPts val="1100"/>
              </a:lnSpc>
              <a:defRPr lang="pt-PT" sz="1100">
                <a:solidFill>
                  <a:schemeClr val="bg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defRPr>
            </a:pPr>
            <a:r>
              <a:rPr sz="1400" b="1" i="1" dirty="0" smtClean="0">
                <a:solidFill>
                  <a:schemeClr val="tx2">
                    <a:lumMod val="50000"/>
                  </a:schemeClr>
                </a:solidFill>
                <a:sym typeface="+mn-ea"/>
              </a:rPr>
              <a:t>ATELIER </a:t>
            </a:r>
            <a:r>
              <a:rPr sz="1400" b="1" i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ÉCONOMIQUE</a:t>
            </a:r>
            <a:r>
              <a:rPr sz="1400" b="1" i="1" dirty="0" smtClean="0">
                <a:solidFill>
                  <a:schemeClr val="tx2">
                    <a:lumMod val="50000"/>
                  </a:schemeClr>
                </a:solidFill>
                <a:sym typeface="+mn-ea"/>
              </a:rPr>
              <a:t> </a:t>
            </a:r>
            <a:r>
              <a:rPr sz="1400" b="1" i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ET FINANCIÈRE</a:t>
            </a:r>
            <a:endParaRPr sz="1400" b="1" i="1" dirty="0" smtClean="0">
              <a:solidFill>
                <a:schemeClr val="tx2">
                  <a:lumMod val="50000"/>
                </a:schemeClr>
              </a:solidFill>
              <a:sym typeface="+mn-ea"/>
            </a:endParaRPr>
          </a:p>
          <a:p>
            <a:pPr defTabSz="914400">
              <a:lnSpc>
                <a:spcPts val="1100"/>
              </a:lnSpc>
              <a:defRPr lang="pt-PT" sz="1100">
                <a:solidFill>
                  <a:schemeClr val="bg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defRPr>
            </a:pPr>
            <a:r>
              <a:rPr lang="it-IT" b="1" dirty="0">
                <a:solidFill>
                  <a:schemeClr val="bg1"/>
                </a:solidFill>
                <a:sym typeface="+mn-ea"/>
              </a:rPr>
              <a:t>Panel I</a:t>
            </a:r>
            <a:r>
              <a:rPr altLang="it-IT" b="1" dirty="0">
                <a:solidFill>
                  <a:schemeClr val="bg1"/>
                </a:solidFill>
                <a:sym typeface="+mn-ea"/>
              </a:rPr>
              <a:t>I</a:t>
            </a:r>
            <a:r>
              <a:rPr lang="it-IT" dirty="0">
                <a:solidFill>
                  <a:schemeClr val="bg1"/>
                </a:solidFill>
                <a:sym typeface="+mn-ea"/>
              </a:rPr>
              <a:t> - </a:t>
            </a:r>
            <a:r>
              <a:rPr altLang="it-IT" dirty="0">
                <a:solidFill>
                  <a:schemeClr val="bg1"/>
                </a:solidFill>
                <a:sym typeface="+mn-ea"/>
              </a:rPr>
              <a:t>«</a:t>
            </a:r>
            <a:r>
              <a:rPr lang="it-IT" i="1" dirty="0">
                <a:solidFill>
                  <a:schemeClr val="bg1"/>
                </a:solidFill>
                <a:sym typeface="+mn-ea"/>
              </a:rPr>
              <a:t>LE DÉVELOPPEMENT DE L’ÉCONOMIE NUMÉRIQUE EN AFRIQUE: </a:t>
            </a:r>
            <a:r>
              <a:rPr i="1" dirty="0">
                <a:solidFill>
                  <a:schemeClr val="bg1"/>
                </a:solidFill>
                <a:sym typeface="+mn-ea"/>
              </a:rPr>
              <a:t>L'importance des Start-Ups dans l'innovation du marché et l'Entrepreneuriat des Jeunes</a:t>
            </a:r>
            <a:r>
              <a:rPr altLang="it-IT" dirty="0">
                <a:solidFill>
                  <a:schemeClr val="bg1"/>
                </a:solidFill>
                <a:sym typeface="+mn-ea"/>
              </a:rPr>
              <a:t>»</a:t>
            </a:r>
            <a:endParaRPr lang="fr-FR" dirty="0">
              <a:solidFill>
                <a:schemeClr val="bg1"/>
              </a:solidFill>
            </a:endParaRPr>
          </a:p>
          <a:p>
            <a:pPr defTabSz="914400">
              <a:lnSpc>
                <a:spcPts val="1100"/>
              </a:lnSpc>
              <a:defRPr lang="pt-PT" sz="1100">
                <a:solidFill>
                  <a:schemeClr val="bg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defRPr>
            </a:pP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193" name="Rectangle: Rounded Corners 117"/>
          <p:cNvSpPr/>
          <p:nvPr/>
        </p:nvSpPr>
        <p:spPr>
          <a:xfrm>
            <a:off x="2520950" y="5380355"/>
            <a:ext cx="1475740" cy="1289685"/>
          </a:xfrm>
          <a:prstGeom prst="roundRect">
            <a:avLst>
              <a:gd name="adj" fmla="val 16667"/>
            </a:avLst>
          </a:prstGeom>
          <a:solidFill>
            <a:srgbClr val="E3F8FD"/>
          </a:solidFill>
          <a:ln w="15875" cap="flat" cmpd="sng" algn="ctr">
            <a:noFill/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t"/>
          <a:p>
            <a:pPr>
              <a:lnSpc>
                <a:spcPts val="1200"/>
              </a:lnSpc>
              <a:defRPr lang="en-US">
                <a:solidFill>
                  <a:srgbClr val="FFFFFF"/>
                </a:solidFill>
              </a:defRPr>
            </a:pPr>
            <a:r>
              <a:rPr lang="pt-PT" sz="1200" b="1" i="1" dirty="0" err="1" smtClean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PRÉSENTATIONS</a:t>
            </a:r>
            <a:endParaRPr lang="pt-PT" sz="1200" b="1" i="1" dirty="0" err="1" smtClean="0">
              <a:solidFill>
                <a:schemeClr val="bg1"/>
              </a:solidFill>
              <a:latin typeface="Arial Narrow" panose="020B0606020202030204" pitchFamily="34" charset="0"/>
              <a:sym typeface="+mn-ea"/>
            </a:endParaRPr>
          </a:p>
          <a:p>
            <a:pPr>
              <a:lnSpc>
                <a:spcPts val="1200"/>
              </a:lnSpc>
              <a:defRPr lang="en-US">
                <a:solidFill>
                  <a:srgbClr val="FFFFFF"/>
                </a:solidFill>
              </a:defRPr>
            </a:pPr>
            <a:r>
              <a:rPr lang="pt-PT" sz="1200" dirty="0" err="1" smtClean="0">
                <a:solidFill>
                  <a:srgbClr val="008CBA"/>
                </a:solidFill>
                <a:latin typeface="Arial Narrow" panose="020B0606020202030204" pitchFamily="34" charset="0"/>
                <a:sym typeface="+mn-ea"/>
              </a:rPr>
              <a:t>■ </a:t>
            </a:r>
            <a:r>
              <a:rPr sz="1200">
                <a:solidFill>
                  <a:schemeClr val="bg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  <a:sym typeface="+mn-ea"/>
              </a:rPr>
              <a:t>G</a:t>
            </a:r>
            <a:r>
              <a:rPr lang="pt-PT" altLang="en-US" sz="1200">
                <a:solidFill>
                  <a:schemeClr val="bg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  <a:sym typeface="+mn-ea"/>
              </a:rPr>
              <a:t>h</a:t>
            </a:r>
            <a:r>
              <a:rPr sz="1200">
                <a:solidFill>
                  <a:schemeClr val="bg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  <a:sym typeface="+mn-ea"/>
              </a:rPr>
              <a:t>ana</a:t>
            </a:r>
            <a:endParaRPr lang="en-US" sz="1200">
              <a:solidFill>
                <a:schemeClr val="bg1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>
                <a:solidFill>
                  <a:srgbClr val="FFFFFF"/>
                </a:solidFill>
              </a:defRPr>
            </a:pPr>
            <a:r>
              <a:rPr lang="pt-PT" sz="1200" dirty="0" err="1" smtClean="0">
                <a:solidFill>
                  <a:srgbClr val="008CBA"/>
                </a:solidFill>
                <a:latin typeface="Arial Narrow" panose="020B0606020202030204" pitchFamily="34" charset="0"/>
                <a:sym typeface="+mn-ea"/>
              </a:rPr>
              <a:t>■</a:t>
            </a:r>
            <a:r>
              <a:rPr lang="pt-PT" sz="1200" dirty="0" err="1" smtClean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 </a:t>
            </a:r>
            <a:r>
              <a:rPr sz="1200">
                <a:solidFill>
                  <a:schemeClr val="bg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  <a:sym typeface="+mn-ea"/>
              </a:rPr>
              <a:t>Togo</a:t>
            </a:r>
            <a:endParaRPr lang="en-US" sz="1200">
              <a:solidFill>
                <a:schemeClr val="bg1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>
                <a:solidFill>
                  <a:srgbClr val="FFFFFF"/>
                </a:solidFill>
              </a:defRPr>
            </a:pPr>
            <a:r>
              <a:rPr lang="pt-PT" sz="1200" dirty="0" err="1" smtClean="0">
                <a:solidFill>
                  <a:srgbClr val="008CBA"/>
                </a:solidFill>
                <a:latin typeface="Arial Narrow" panose="020B0606020202030204" pitchFamily="34" charset="0"/>
                <a:sym typeface="+mn-ea"/>
              </a:rPr>
              <a:t>■ </a:t>
            </a:r>
            <a:r>
              <a:rPr sz="1200">
                <a:solidFill>
                  <a:schemeClr val="bg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  <a:sym typeface="+mn-ea"/>
              </a:rPr>
              <a:t>Guiné</a:t>
            </a:r>
            <a:r>
              <a:rPr lang="pt-PT" altLang="en-US" sz="1200">
                <a:solidFill>
                  <a:schemeClr val="bg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  <a:sym typeface="+mn-ea"/>
              </a:rPr>
              <a:t>e</a:t>
            </a:r>
            <a:r>
              <a:rPr sz="1200">
                <a:solidFill>
                  <a:schemeClr val="bg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  <a:sym typeface="+mn-ea"/>
              </a:rPr>
              <a:t>-Cona</a:t>
            </a:r>
            <a:r>
              <a:rPr lang="pt-PT" altLang="en-US" sz="1200">
                <a:solidFill>
                  <a:schemeClr val="bg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  <a:sym typeface="+mn-ea"/>
              </a:rPr>
              <a:t>kry</a:t>
            </a:r>
            <a:endParaRPr lang="en-US" sz="1200">
              <a:solidFill>
                <a:schemeClr val="bg1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>
                <a:solidFill>
                  <a:srgbClr val="FFFFFF"/>
                </a:solidFill>
              </a:defRPr>
            </a:pPr>
            <a:r>
              <a:rPr lang="pt-PT" sz="1200" dirty="0" err="1" smtClean="0">
                <a:solidFill>
                  <a:srgbClr val="008CBA"/>
                </a:solidFill>
                <a:latin typeface="Arial Narrow" panose="020B0606020202030204" pitchFamily="34" charset="0"/>
                <a:sym typeface="+mn-ea"/>
              </a:rPr>
              <a:t>■</a:t>
            </a:r>
            <a:r>
              <a:rPr lang="pt-PT" sz="1200" dirty="0" err="1" smtClean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 </a:t>
            </a:r>
            <a:r>
              <a:rPr sz="1200">
                <a:solidFill>
                  <a:schemeClr val="bg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  <a:sym typeface="+mn-ea"/>
              </a:rPr>
              <a:t>Guiné</a:t>
            </a:r>
            <a:r>
              <a:rPr lang="pt-PT" altLang="en-US" sz="1200">
                <a:solidFill>
                  <a:schemeClr val="bg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  <a:sym typeface="+mn-ea"/>
              </a:rPr>
              <a:t>e</a:t>
            </a:r>
            <a:r>
              <a:rPr sz="1200">
                <a:solidFill>
                  <a:schemeClr val="bg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  <a:sym typeface="+mn-ea"/>
              </a:rPr>
              <a:t>-Bissau</a:t>
            </a:r>
            <a:endParaRPr lang="en-US" sz="1200">
              <a:solidFill>
                <a:schemeClr val="bg1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>
                <a:solidFill>
                  <a:srgbClr val="FFFFFF"/>
                </a:solidFill>
              </a:defRPr>
            </a:pPr>
            <a:r>
              <a:rPr lang="pt-PT" sz="1200" dirty="0" err="1" smtClean="0">
                <a:solidFill>
                  <a:srgbClr val="008CBA"/>
                </a:solidFill>
                <a:latin typeface="Arial Narrow" panose="020B0606020202030204" pitchFamily="34" charset="0"/>
                <a:sym typeface="+mn-ea"/>
              </a:rPr>
              <a:t>■ </a:t>
            </a:r>
            <a:r>
              <a:rPr sz="1200">
                <a:solidFill>
                  <a:schemeClr val="bg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  <a:sym typeface="+mn-ea"/>
              </a:rPr>
              <a:t>Libéria</a:t>
            </a:r>
            <a:endParaRPr lang="en-US" sz="1200">
              <a:solidFill>
                <a:schemeClr val="bg1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  <a:p>
            <a:pPr algn="ctr">
              <a:lnSpc>
                <a:spcPts val="1200"/>
              </a:lnSpc>
              <a:defRPr lang="en-US">
                <a:solidFill>
                  <a:srgbClr val="FFFFFF"/>
                </a:solidFill>
              </a:defRPr>
            </a:pPr>
            <a:endParaRPr lang="en-US" sz="1200">
              <a:solidFill>
                <a:schemeClr val="bg1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</p:txBody>
      </p:sp>
      <p:sp>
        <p:nvSpPr>
          <p:cNvPr id="195" name="Rectangle: Rounded Corners 198"/>
          <p:cNvSpPr/>
          <p:nvPr/>
        </p:nvSpPr>
        <p:spPr>
          <a:xfrm>
            <a:off x="8450580" y="2019300"/>
            <a:ext cx="3647440" cy="852805"/>
          </a:xfrm>
          <a:prstGeom prst="roundRect">
            <a:avLst>
              <a:gd name="adj" fmla="val 16667"/>
            </a:avLst>
          </a:prstGeom>
          <a:solidFill>
            <a:schemeClr val="tx1">
              <a:lumMod val="95000"/>
            </a:schemeClr>
          </a:solidFill>
          <a:ln w="15875" cap="flat" cmpd="sng" algn="ctr">
            <a:solidFill>
              <a:srgbClr val="000000">
                <a:alpha val="0"/>
              </a:srgbClr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t"/>
          <a:p>
            <a:pPr algn="ctr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defRPr lang="en-US">
                <a:solidFill>
                  <a:srgbClr val="FFFFFF"/>
                </a:solidFill>
              </a:defRPr>
            </a:pPr>
            <a:r>
              <a:rPr lang="pt-PT" altLang="en-US" sz="1200" b="1" dirty="0">
                <a:solidFill>
                  <a:srgbClr val="008CBA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Conférence II </a:t>
            </a:r>
            <a:endParaRPr lang="pt-PT" altLang="en-US" sz="1200" b="1" dirty="0">
              <a:solidFill>
                <a:srgbClr val="008CBA"/>
              </a:solidFill>
              <a:latin typeface="Arial Narrow" panose="020B0606020202030204" pitchFamily="34" charset="0"/>
              <a:cs typeface="Arial Narrow" panose="020B0606020202030204" pitchFamily="34" charset="0"/>
              <a:sym typeface="+mn-ea"/>
            </a:endParaRPr>
          </a:p>
          <a:p>
            <a:pPr algn="ctr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defRPr lang="en-US">
                <a:solidFill>
                  <a:srgbClr val="FFFFFF"/>
                </a:solidFill>
              </a:defRPr>
            </a:pPr>
            <a:r>
              <a:rPr lang="pt-PT" altLang="en-US" sz="1000" b="1" i="1" dirty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«</a:t>
            </a:r>
            <a:r>
              <a:rPr sz="1000" i="1" dirty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A</a:t>
            </a:r>
            <a:r>
              <a:rPr lang="pt-PT" sz="1000" i="1" dirty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CCÈS AU MARCHÉ PRÉFÉRENTIEL DES </a:t>
            </a:r>
            <a:r>
              <a:rPr sz="1000" i="1" dirty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É</a:t>
            </a:r>
            <a:r>
              <a:rPr lang="pt-PT" sz="1000" i="1" dirty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TATS </a:t>
            </a:r>
            <a:r>
              <a:rPr sz="1000" i="1" dirty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- U</a:t>
            </a:r>
            <a:r>
              <a:rPr lang="pt-PT" sz="1000" i="1" dirty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NIS</a:t>
            </a:r>
            <a:r>
              <a:rPr lang="pt-PT" altLang="en-US" sz="1000" b="1" i="1" dirty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»</a:t>
            </a:r>
            <a:endParaRPr lang="en-US" sz="1000" dirty="0">
              <a:solidFill>
                <a:schemeClr val="bg1"/>
              </a:solidFill>
              <a:latin typeface="Arial Narrow" panose="020B0606020202030204" pitchFamily="34" charset="0"/>
              <a:cs typeface="Arial Narrow" panose="020B0606020202030204" pitchFamily="34" charset="0"/>
            </a:endParaRPr>
          </a:p>
          <a:p>
            <a:pPr algn="ctr">
              <a:lnSpc>
                <a:spcPts val="1200"/>
              </a:lnSpc>
              <a:defRPr lang="en-US">
                <a:solidFill>
                  <a:srgbClr val="FFFFFF"/>
                </a:solidFill>
              </a:defRPr>
            </a:pPr>
            <a:endParaRPr lang="en-US" sz="1000" dirty="0">
              <a:solidFill>
                <a:schemeClr val="bg1"/>
              </a:solidFill>
              <a:latin typeface="Arial Narrow" panose="020B0606020202030204" pitchFamily="34" charset="0"/>
              <a:cs typeface="Arial Narrow" panose="020B0606020202030204" pitchFamily="34" charset="0"/>
            </a:endParaRPr>
          </a:p>
        </p:txBody>
      </p:sp>
      <p:sp>
        <p:nvSpPr>
          <p:cNvPr id="196" name="Rectangle: Rounded Corners 125"/>
          <p:cNvSpPr/>
          <p:nvPr/>
        </p:nvSpPr>
        <p:spPr>
          <a:xfrm>
            <a:off x="8459470" y="5186680"/>
            <a:ext cx="3630930" cy="839470"/>
          </a:xfrm>
          <a:prstGeom prst="roundRect">
            <a:avLst>
              <a:gd name="adj" fmla="val 16667"/>
            </a:avLst>
          </a:prstGeom>
          <a:solidFill>
            <a:schemeClr val="tx1">
              <a:lumMod val="95000"/>
            </a:schemeClr>
          </a:solidFill>
          <a:ln w="15875" cap="flat" cmpd="sng" algn="ctr">
            <a:solidFill>
              <a:srgbClr val="000000">
                <a:alpha val="0"/>
              </a:srgbClr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t"/>
          <a:p>
            <a:pPr algn="ctr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defRPr lang="en-US">
                <a:solidFill>
                  <a:srgbClr val="FFFFFF"/>
                </a:solidFill>
              </a:defRPr>
            </a:pPr>
            <a:r>
              <a:rPr lang="pt-PT" altLang="en-US" sz="1200" b="1" i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Conférence III </a:t>
            </a:r>
            <a:endParaRPr lang="pt-PT" altLang="en-US" sz="1200" b="1" i="1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  <a:ea typeface="Century Gothic" panose="020B0502020202020204" pitchFamily="2" charset="0"/>
              <a:cs typeface="Arial Narrow" panose="020B0606020202030204" pitchFamily="34" charset="0"/>
            </a:endParaRPr>
          </a:p>
          <a:p>
            <a:pPr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defRPr lang="en-US">
                <a:solidFill>
                  <a:srgbClr val="FFFFFF"/>
                </a:solidFill>
              </a:defRPr>
            </a:pPr>
            <a:r>
              <a:rPr lang="pt-PT" altLang="en-US" sz="1000" b="1" i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Arial Narrow" panose="020B0606020202030204" pitchFamily="34" charset="0"/>
                <a:sym typeface="+mn-ea"/>
              </a:rPr>
              <a:t>«</a:t>
            </a:r>
            <a:r>
              <a:rPr sz="1000" b="1" i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A</a:t>
            </a:r>
            <a:r>
              <a:rPr lang="pt-PT" sz="1000" b="1" i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CCÈS AU MARCHÉ PRÉFÉRENTIEL DE L'</a:t>
            </a:r>
            <a:r>
              <a:rPr sz="1000" b="1" i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UNION EUROPÉENNE</a:t>
            </a:r>
            <a:r>
              <a:rPr lang="pt-PT" altLang="en-US" sz="1000" b="1" i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Arial Narrow" panose="020B0606020202030204" pitchFamily="34" charset="0"/>
                <a:sym typeface="+mn-ea"/>
              </a:rPr>
              <a:t>»</a:t>
            </a:r>
            <a:endParaRPr lang="en-US" sz="1000" i="1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  <a:cs typeface="Arial Narrow" panose="020B0606020202030204" pitchFamily="34" charset="0"/>
            </a:endParaRPr>
          </a:p>
          <a:p>
            <a:pPr algn="ctr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defRPr lang="en-US">
                <a:solidFill>
                  <a:srgbClr val="FFFFFF"/>
                </a:solidFill>
              </a:defRPr>
            </a:pPr>
            <a:endParaRPr lang="en-US" altLang="en-US" sz="1000" i="1" dirty="0">
              <a:ln>
                <a:noFill/>
              </a:ln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  <a:ea typeface="Century Gothic" panose="020B0502020202020204" pitchFamily="2" charset="0"/>
              <a:cs typeface="Arial Narrow" panose="020B0606020202030204" pitchFamily="34" charset="0"/>
            </a:endParaRPr>
          </a:p>
        </p:txBody>
      </p:sp>
      <p:sp>
        <p:nvSpPr>
          <p:cNvPr id="198" name="Rectangle: Rounded Corners 198"/>
          <p:cNvSpPr/>
          <p:nvPr/>
        </p:nvSpPr>
        <p:spPr>
          <a:xfrm>
            <a:off x="4081780" y="5330825"/>
            <a:ext cx="3158490" cy="1263650"/>
          </a:xfrm>
          <a:prstGeom prst="roundRect">
            <a:avLst>
              <a:gd name="adj" fmla="val 16667"/>
            </a:avLst>
          </a:prstGeom>
          <a:solidFill>
            <a:schemeClr val="tx1">
              <a:lumMod val="95000"/>
            </a:schemeClr>
          </a:solidFill>
          <a:ln w="15875" cap="flat" cmpd="sng" algn="ctr">
            <a:solidFill>
              <a:srgbClr val="000000">
                <a:alpha val="0"/>
              </a:srgbClr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t"/>
          <a:p>
            <a:pPr algn="ctr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defRPr lang="en-US">
                <a:solidFill>
                  <a:srgbClr val="FFFFFF"/>
                </a:solidFill>
              </a:defRPr>
            </a:pPr>
            <a:r>
              <a:rPr lang="pt-PT" altLang="en-US" sz="1200" i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sym typeface="+mn-ea"/>
              </a:rPr>
              <a:t>Conférence I </a:t>
            </a:r>
            <a:endParaRPr lang="pt-PT" altLang="en-US" sz="1200" i="1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  <a:sym typeface="+mn-ea"/>
            </a:endParaRPr>
          </a:p>
          <a:p>
            <a:pPr algn="ctr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defRPr lang="en-US">
                <a:solidFill>
                  <a:srgbClr val="FFFFFF"/>
                </a:solidFill>
              </a:defRPr>
            </a:pPr>
            <a:r>
              <a:rPr lang="pt-PT" altLang="en-US" sz="1000" i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«</a:t>
            </a:r>
            <a:r>
              <a:rPr sz="1000" i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A</a:t>
            </a:r>
            <a:r>
              <a:rPr lang="pt-PT" sz="1000" i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CCÈS AU MARCHÉ PRÉFÉRENTIEL DE LA </a:t>
            </a:r>
            <a:r>
              <a:rPr sz="1000" i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CEDEAO</a:t>
            </a:r>
            <a:r>
              <a:rPr lang="pt-PT" altLang="en-US" sz="1000" i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»</a:t>
            </a:r>
            <a:endParaRPr lang="en-US" sz="1000" dirty="0">
              <a:solidFill>
                <a:srgbClr val="006666"/>
              </a:solidFill>
              <a:latin typeface="Arial Narrow" panose="020B0606020202030204" pitchFamily="34" charset="0"/>
              <a:cs typeface="Arial Narrow" panose="020B0606020202030204" pitchFamily="34" charset="0"/>
            </a:endParaRPr>
          </a:p>
          <a:p>
            <a:pPr algn="ctr">
              <a:lnSpc>
                <a:spcPts val="1200"/>
              </a:lnSpc>
              <a:defRPr lang="en-US">
                <a:solidFill>
                  <a:srgbClr val="FFFFFF"/>
                </a:solidFill>
              </a:defRPr>
            </a:pPr>
            <a:endParaRPr lang="en-US" sz="1000" dirty="0">
              <a:solidFill>
                <a:srgbClr val="006666"/>
              </a:solidFill>
              <a:latin typeface="Arial Narrow" panose="020B0606020202030204" pitchFamily="34" charset="0"/>
              <a:cs typeface="Arial Narrow" panose="020B0606020202030204" pitchFamily="34" charset="0"/>
            </a:endParaRPr>
          </a:p>
        </p:txBody>
      </p:sp>
      <p:sp>
        <p:nvSpPr>
          <p:cNvPr id="199" name="Rectangle: Rounded Corners 209"/>
          <p:cNvSpPr/>
          <p:nvPr/>
        </p:nvSpPr>
        <p:spPr>
          <a:xfrm>
            <a:off x="8568690" y="6084570"/>
            <a:ext cx="1584325" cy="729615"/>
          </a:xfrm>
          <a:prstGeom prst="roundRect">
            <a:avLst>
              <a:gd name="adj" fmla="val 16667"/>
            </a:avLst>
          </a:prstGeom>
          <a:solidFill>
            <a:srgbClr val="3EA4BA"/>
          </a:solidFill>
          <a:ln w="15875" cap="flat" cmpd="sng" algn="ctr">
            <a:noFill/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t"/>
          <a:p>
            <a:pPr algn="ctr" defTabSz="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lang="en-US">
                <a:solidFill>
                  <a:srgbClr val="0099CC"/>
                </a:solidFill>
              </a:defRPr>
            </a:pPr>
            <a:r>
              <a:rPr lang="pt-PT" altLang="en-GB" sz="1400" b="1" dirty="0" smtClean="0">
                <a:solidFill>
                  <a:srgbClr val="FFFF00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2021</a:t>
            </a:r>
            <a:endParaRPr lang="pt-PT" altLang="en-GB" sz="1400" dirty="0" smtClean="0">
              <a:solidFill>
                <a:srgbClr val="021731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  <a:p>
            <a:pPr algn="ctr" defTabSz="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lang="en-US"/>
            </a:pPr>
            <a:r>
              <a:rPr sz="1400" dirty="0" smtClean="0">
                <a:solidFill>
                  <a:schemeClr val="tx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  <a:sym typeface="+mn-ea"/>
              </a:rPr>
              <a:t>1</a:t>
            </a:r>
            <a:r>
              <a:rPr lang="pt-PT" altLang="en-US" sz="1400" dirty="0" smtClean="0">
                <a:solidFill>
                  <a:schemeClr val="tx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  <a:sym typeface="+mn-ea"/>
              </a:rPr>
              <a:t>1</a:t>
            </a:r>
            <a:r>
              <a:rPr sz="1400" dirty="0" smtClean="0">
                <a:solidFill>
                  <a:schemeClr val="tx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  <a:sym typeface="+mn-ea"/>
              </a:rPr>
              <a:t> </a:t>
            </a:r>
            <a:r>
              <a:rPr lang="pt-PT" altLang="en-US" sz="1400" dirty="0" err="1" smtClean="0">
                <a:solidFill>
                  <a:schemeClr val="tx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  <a:sym typeface="+mn-ea"/>
              </a:rPr>
              <a:t>Juin</a:t>
            </a:r>
            <a:endParaRPr lang="pt-PT" altLang="en-US" sz="1200" dirty="0" err="1" smtClean="0">
              <a:solidFill>
                <a:schemeClr val="tx1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  <a:p>
            <a:pPr algn="ctr" defTabSz="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lang="en-US"/>
            </a:pPr>
            <a:r>
              <a:rPr lang="fr-FR" sz="1200" dirty="0" smtClean="0">
                <a:solidFill>
                  <a:schemeClr val="tx1"/>
                </a:solidFill>
                <a:latin typeface="Arial Narrow" panose="020B0606020202030204" pitchFamily="34" charset="0"/>
                <a:sym typeface="+mn-ea"/>
              </a:rPr>
              <a:t>Session de clôture </a:t>
            </a:r>
            <a:endParaRPr lang="en-US" sz="1200" b="1" dirty="0">
              <a:solidFill>
                <a:schemeClr val="tx1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  <a:p>
            <a:pPr algn="ctr" defTabSz="0" fontAlgn="auto">
              <a:defRPr lang="en-US">
                <a:solidFill>
                  <a:srgbClr val="0099CC"/>
                </a:solidFill>
              </a:defRPr>
            </a:pPr>
            <a:endParaRPr lang="en-US" altLang="en-GB" sz="1200" b="1" dirty="0" smtClean="0">
              <a:solidFill>
                <a:schemeClr val="tx1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</p:txBody>
      </p:sp>
      <p:sp>
        <p:nvSpPr>
          <p:cNvPr id="200" name="TextBox 210"/>
          <p:cNvSpPr/>
          <p:nvPr/>
        </p:nvSpPr>
        <p:spPr>
          <a:xfrm>
            <a:off x="8569325" y="6578600"/>
            <a:ext cx="1562100" cy="27368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p>
            <a:pPr algn="ctr">
              <a:defRPr lang="en-US">
                <a:solidFill>
                  <a:srgbClr val="000000"/>
                </a:solidFill>
              </a:defRPr>
            </a:pPr>
            <a:r>
              <a:rPr lang="en-US" sz="1200" b="1">
                <a:solidFill>
                  <a:srgbClr val="FFFF00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1</a:t>
            </a:r>
            <a:r>
              <a:rPr lang="pt-PT" altLang="en-US" sz="1200" b="1">
                <a:solidFill>
                  <a:srgbClr val="FFFF00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9</a:t>
            </a:r>
            <a:r>
              <a:rPr lang="en-US" sz="1200" b="1">
                <a:solidFill>
                  <a:srgbClr val="FFFF00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:</a:t>
            </a:r>
            <a:r>
              <a:rPr lang="pt-PT" altLang="en-US" sz="1200" b="1">
                <a:solidFill>
                  <a:srgbClr val="FFFF00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0</a:t>
            </a:r>
            <a:r>
              <a:rPr lang="en-US" sz="1200" b="1">
                <a:solidFill>
                  <a:srgbClr val="FFFF00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0 – 1</a:t>
            </a:r>
            <a:r>
              <a:rPr lang="pt-PT" altLang="en-US" sz="1200" b="1">
                <a:solidFill>
                  <a:srgbClr val="FFFF00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9</a:t>
            </a:r>
            <a:r>
              <a:rPr lang="en-US" sz="1200" b="1">
                <a:solidFill>
                  <a:srgbClr val="FFFF00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:</a:t>
            </a:r>
            <a:r>
              <a:rPr lang="pt-PT" altLang="en-US" sz="1200" b="1">
                <a:solidFill>
                  <a:srgbClr val="FFFF00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3</a:t>
            </a:r>
            <a:r>
              <a:rPr lang="en-US" sz="1200" b="1">
                <a:solidFill>
                  <a:srgbClr val="FFFF00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0</a:t>
            </a:r>
            <a:endParaRPr lang="en-US" sz="1200" b="1">
              <a:solidFill>
                <a:srgbClr val="FFFF00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</p:txBody>
      </p:sp>
      <p:sp>
        <p:nvSpPr>
          <p:cNvPr id="201" name="Rectangle: Rounded Corners 209"/>
          <p:cNvSpPr/>
          <p:nvPr/>
        </p:nvSpPr>
        <p:spPr>
          <a:xfrm>
            <a:off x="10499725" y="6086475"/>
            <a:ext cx="1592580" cy="741045"/>
          </a:xfrm>
          <a:prstGeom prst="roundRect">
            <a:avLst>
              <a:gd name="adj" fmla="val 16667"/>
            </a:avLst>
          </a:prstGeom>
          <a:solidFill>
            <a:srgbClr val="3EA4BA"/>
          </a:solidFill>
          <a:ln w="15875" cap="flat" cmpd="sng" algn="ctr">
            <a:noFill/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t"/>
          <a:p>
            <a:pPr algn="ctr" defTabSz="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lang="en-US">
                <a:solidFill>
                  <a:srgbClr val="0099CC"/>
                </a:solidFill>
              </a:defRPr>
            </a:pPr>
            <a:r>
              <a:rPr lang="pt-PT" altLang="en-GB" sz="1400" b="1" dirty="0" smtClean="0">
                <a:solidFill>
                  <a:srgbClr val="FFFF00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2021</a:t>
            </a:r>
            <a:endParaRPr lang="pt-PT" altLang="en-GB" sz="1400" dirty="0" smtClean="0">
              <a:solidFill>
                <a:srgbClr val="021731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  <a:p>
            <a:pPr algn="ctr" defTabSz="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lang="en-US"/>
            </a:pPr>
            <a:r>
              <a:rPr sz="1400" dirty="0" smtClean="0">
                <a:solidFill>
                  <a:schemeClr val="tx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  <a:sym typeface="+mn-ea"/>
              </a:rPr>
              <a:t>1</a:t>
            </a:r>
            <a:r>
              <a:rPr lang="pt-PT" altLang="en-US" sz="1400" dirty="0" smtClean="0">
                <a:solidFill>
                  <a:schemeClr val="tx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  <a:sym typeface="+mn-ea"/>
              </a:rPr>
              <a:t>1</a:t>
            </a:r>
            <a:r>
              <a:rPr sz="1400" dirty="0" smtClean="0">
                <a:solidFill>
                  <a:schemeClr val="tx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  <a:sym typeface="+mn-ea"/>
              </a:rPr>
              <a:t> </a:t>
            </a:r>
            <a:r>
              <a:rPr lang="pt-PT" altLang="en-US" sz="1400" dirty="0" err="1" smtClean="0">
                <a:solidFill>
                  <a:schemeClr val="tx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  <a:sym typeface="+mn-ea"/>
              </a:rPr>
              <a:t>Juin</a:t>
            </a:r>
            <a:endParaRPr lang="pt-PT" altLang="en-US" sz="1400" dirty="0" err="1" smtClean="0">
              <a:solidFill>
                <a:schemeClr val="tx1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  <a:p>
            <a:pPr algn="ctr">
              <a:defRPr lang="en-US"/>
            </a:pPr>
            <a:r>
              <a:rPr lang="pt-PT" sz="1200" i="1" dirty="0" smtClean="0">
                <a:solidFill>
                  <a:schemeClr val="tx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  <a:sym typeface="+mn-ea"/>
              </a:rPr>
              <a:t>DÎNER DE GALA</a:t>
            </a:r>
            <a:endParaRPr lang="en-US" sz="1200">
              <a:solidFill>
                <a:schemeClr val="tx1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  <a:p>
            <a:pPr algn="ctr" defTabSz="0" fontAlgn="auto">
              <a:defRPr lang="en-US">
                <a:solidFill>
                  <a:srgbClr val="0099CC"/>
                </a:solidFill>
              </a:defRPr>
            </a:pPr>
            <a:endParaRPr lang="en-US" altLang="en-GB" sz="1200" dirty="0" smtClean="0">
              <a:solidFill>
                <a:schemeClr val="tx1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</p:txBody>
      </p:sp>
      <p:sp>
        <p:nvSpPr>
          <p:cNvPr id="202" name="TextBox 210"/>
          <p:cNvSpPr/>
          <p:nvPr/>
        </p:nvSpPr>
        <p:spPr>
          <a:xfrm>
            <a:off x="10573385" y="6606540"/>
            <a:ext cx="1562100" cy="27368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p>
            <a:pPr algn="ctr">
              <a:defRPr lang="en-US">
                <a:solidFill>
                  <a:srgbClr val="000000"/>
                </a:solidFill>
              </a:defRPr>
            </a:pPr>
            <a:r>
              <a:rPr lang="pt-PT" altLang="en-US" sz="1200" b="1">
                <a:solidFill>
                  <a:srgbClr val="FFFF00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20</a:t>
            </a:r>
            <a:r>
              <a:rPr lang="en-US" sz="1200" b="1">
                <a:solidFill>
                  <a:srgbClr val="FFFF00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:</a:t>
            </a:r>
            <a:r>
              <a:rPr lang="pt-PT" altLang="en-US" sz="1200" b="1">
                <a:solidFill>
                  <a:srgbClr val="FFFF00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3</a:t>
            </a:r>
            <a:r>
              <a:rPr lang="en-US" sz="1200" b="1">
                <a:solidFill>
                  <a:srgbClr val="FFFF00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0 – </a:t>
            </a:r>
            <a:r>
              <a:rPr lang="pt-PT" altLang="en-US" sz="1200" b="1">
                <a:solidFill>
                  <a:srgbClr val="FFFF00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23</a:t>
            </a:r>
            <a:r>
              <a:rPr lang="en-US" sz="1200" b="1">
                <a:solidFill>
                  <a:srgbClr val="FFFF00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:</a:t>
            </a:r>
            <a:r>
              <a:rPr lang="pt-PT" altLang="en-US" sz="1200" b="1">
                <a:solidFill>
                  <a:srgbClr val="FFFF00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0</a:t>
            </a:r>
            <a:r>
              <a:rPr lang="en-US" sz="1200" b="1">
                <a:solidFill>
                  <a:srgbClr val="FFFF00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0</a:t>
            </a:r>
            <a:endParaRPr lang="en-US" sz="1200" b="1">
              <a:solidFill>
                <a:srgbClr val="FFFF00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</p:txBody>
      </p:sp>
      <p:pic>
        <p:nvPicPr>
          <p:cNvPr id="203" name="Imagem 202" descr="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4445" y="92075"/>
            <a:ext cx="3107055" cy="681990"/>
          </a:xfrm>
          <a:prstGeom prst="rect">
            <a:avLst/>
          </a:prstGeom>
        </p:spPr>
      </p:pic>
      <p:sp>
        <p:nvSpPr>
          <p:cNvPr id="204" name="Slide Number Placeholder 6"/>
          <p:cNvSpPr txBox="1"/>
          <p:nvPr/>
        </p:nvSpPr>
        <p:spPr bwMode="auto">
          <a:xfrm>
            <a:off x="6764051" y="6612569"/>
            <a:ext cx="648072" cy="274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2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fr-FR" altLang="pt-PT" sz="1200" dirty="0" smtClean="0">
                <a:solidFill>
                  <a:schemeClr val="tx1"/>
                </a:solidFill>
              </a:rPr>
              <a:t>Pag </a:t>
            </a:r>
            <a:fld id="{6C07E9C5-6E20-4A25-9F31-81ECFC5683B7}" type="slidenum">
              <a:rPr lang="fr-FR" altLang="pt-PT" sz="1200" b="1" i="1" u="sng" dirty="0" smtClean="0">
                <a:solidFill>
                  <a:schemeClr val="tx1"/>
                </a:solidFill>
              </a:rPr>
            </a:fld>
            <a:endParaRPr lang="fr-FR" altLang="pt-PT" sz="1200" b="1" i="1" u="sng" dirty="0" smtClean="0">
              <a:solidFill>
                <a:schemeClr val="tx1"/>
              </a:solidFill>
            </a:endParaRPr>
          </a:p>
        </p:txBody>
      </p:sp>
      <p:sp>
        <p:nvSpPr>
          <p:cNvPr id="209" name="Caixa de Texto 208"/>
          <p:cNvSpPr txBox="1"/>
          <p:nvPr/>
        </p:nvSpPr>
        <p:spPr>
          <a:xfrm>
            <a:off x="8630285" y="852805"/>
            <a:ext cx="3462020" cy="9886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ts val="1200"/>
              </a:lnSpc>
              <a:defRPr lang="en-US"/>
            </a:pPr>
            <a:r>
              <a:rPr lang="pt-PT" sz="1200" b="1" dirty="0">
                <a:solidFill>
                  <a:srgbClr val="008CBA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Modérateur</a:t>
            </a:r>
            <a:r>
              <a:rPr lang="pt-PT" sz="1000" b="1" i="1" dirty="0">
                <a:solidFill>
                  <a:schemeClr val="tx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:</a:t>
            </a:r>
            <a:r>
              <a:rPr lang="pt-PT" sz="1000" i="1" dirty="0">
                <a:solidFill>
                  <a:schemeClr val="tx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 Cabo Verde</a:t>
            </a:r>
            <a:endParaRPr lang="pt-PT" sz="1000" i="1" dirty="0">
              <a:solidFill>
                <a:schemeClr val="tx1"/>
              </a:solidFill>
              <a:latin typeface="Arial Narrow" panose="020B0606020202030204" pitchFamily="34" charset="0"/>
              <a:cs typeface="Arial Narrow" panose="020B0606020202030204" pitchFamily="34" charset="0"/>
            </a:endParaRPr>
          </a:p>
          <a:p>
            <a:pPr>
              <a:lnSpc>
                <a:spcPts val="1200"/>
              </a:lnSpc>
              <a:defRPr lang="en-US"/>
            </a:pPr>
            <a:r>
              <a:rPr lang="pt-PT" sz="1200" b="1" i="1" dirty="0" smtClean="0">
                <a:solidFill>
                  <a:srgbClr val="008CBA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Orateurs</a:t>
            </a:r>
            <a:r>
              <a:rPr lang="pt-PT" sz="1100" b="1" i="1" dirty="0" smtClean="0">
                <a:solidFill>
                  <a:schemeClr val="tx1"/>
                </a:solidFill>
                <a:latin typeface="Arial Narrow" panose="020B0606020202030204" pitchFamily="34" charset="0"/>
                <a:sym typeface="+mn-ea"/>
              </a:rPr>
              <a:t> </a:t>
            </a:r>
            <a:r>
              <a:rPr lang="pt-BR" sz="1100" b="1" i="1" dirty="0" smtClean="0">
                <a:solidFill>
                  <a:schemeClr val="tx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:</a:t>
            </a:r>
            <a:endParaRPr lang="pt-BR" sz="1200" b="1" i="1" dirty="0" smtClean="0">
              <a:solidFill>
                <a:schemeClr val="tx1"/>
              </a:solidFill>
              <a:latin typeface="Arial Narrow" panose="020B0606020202030204" pitchFamily="34" charset="0"/>
              <a:cs typeface="Arial Narrow" panose="020B0606020202030204" pitchFamily="34" charset="0"/>
              <a:sym typeface="+mn-ea"/>
            </a:endParaRPr>
          </a:p>
          <a:p>
            <a:pPr>
              <a:lnSpc>
                <a:spcPct val="80000"/>
              </a:lnSpc>
            </a:pPr>
            <a:r>
              <a:rPr lang="pt-PT" sz="1200" dirty="0" err="1" smtClean="0">
                <a:solidFill>
                  <a:srgbClr val="008CBA"/>
                </a:solidFill>
                <a:latin typeface="Arial Narrow" panose="020B0606020202030204" pitchFamily="34" charset="0"/>
                <a:sym typeface="+mn-ea"/>
              </a:rPr>
              <a:t>■</a:t>
            </a:r>
            <a:r>
              <a:rPr lang="pt-PT" sz="600" dirty="0" err="1" smtClean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 </a:t>
            </a:r>
            <a:r>
              <a:rPr lang="pt-PT" altLang="en-US" sz="1000" dirty="0" smtClean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Banque d'Investissement et de Développement de la CEDEAO</a:t>
            </a:r>
            <a:endParaRPr lang="pt-PT" altLang="en-US" sz="1000" dirty="0" smtClean="0">
              <a:solidFill>
                <a:schemeClr val="bg1"/>
              </a:solidFill>
              <a:latin typeface="Arial Narrow" panose="020B0606020202030204" pitchFamily="34" charset="0"/>
              <a:cs typeface="Arial Narrow" panose="020B0606020202030204" pitchFamily="34" charset="0"/>
              <a:sym typeface="+mn-ea"/>
            </a:endParaRPr>
          </a:p>
          <a:p>
            <a:pPr>
              <a:lnSpc>
                <a:spcPct val="80000"/>
              </a:lnSpc>
            </a:pPr>
            <a:r>
              <a:rPr sz="1200" dirty="0" smtClean="0">
                <a:solidFill>
                  <a:srgbClr val="008CBA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■</a:t>
            </a:r>
            <a:r>
              <a:rPr sz="900" dirty="0" smtClean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 </a:t>
            </a:r>
            <a:r>
              <a:rPr sz="1000" dirty="0" smtClean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Fonds Africain de Garantie et de Cooperation Economique</a:t>
            </a:r>
            <a:endParaRPr sz="1000" dirty="0" smtClean="0">
              <a:solidFill>
                <a:schemeClr val="bg1"/>
              </a:solidFill>
              <a:latin typeface="Arial Narrow" panose="020B0606020202030204" pitchFamily="34" charset="0"/>
              <a:cs typeface="Arial Narrow" panose="020B0606020202030204" pitchFamily="34" charset="0"/>
              <a:sym typeface="+mn-ea"/>
            </a:endParaRPr>
          </a:p>
          <a:p>
            <a:pPr>
              <a:lnSpc>
                <a:spcPct val="80000"/>
              </a:lnSpc>
            </a:pPr>
            <a:r>
              <a:rPr sz="1200" dirty="0" smtClean="0">
                <a:solidFill>
                  <a:srgbClr val="008CBA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■</a:t>
            </a:r>
            <a:r>
              <a:rPr sz="1000" dirty="0" smtClean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 Banque </a:t>
            </a:r>
            <a:r>
              <a:rPr lang="pt-PT" sz="1000" dirty="0" smtClean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A</a:t>
            </a:r>
            <a:r>
              <a:rPr sz="1000" dirty="0" smtClean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fricaine de </a:t>
            </a:r>
            <a:r>
              <a:rPr lang="pt-PT" sz="1000" dirty="0" smtClean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D</a:t>
            </a:r>
            <a:r>
              <a:rPr sz="1000" dirty="0" smtClean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éveloppement </a:t>
            </a:r>
            <a:r>
              <a:rPr lang="pt-PT" sz="1000" dirty="0" smtClean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- BfAD</a:t>
            </a:r>
            <a:endParaRPr sz="1000" dirty="0" smtClean="0">
              <a:solidFill>
                <a:schemeClr val="bg1"/>
              </a:solidFill>
              <a:latin typeface="Arial Narrow" panose="020B0606020202030204" pitchFamily="34" charset="0"/>
              <a:cs typeface="Arial Narrow" panose="020B0606020202030204" pitchFamily="34" charset="0"/>
              <a:sym typeface="+mn-ea"/>
            </a:endParaRPr>
          </a:p>
          <a:p>
            <a:pPr>
              <a:lnSpc>
                <a:spcPct val="80000"/>
              </a:lnSpc>
            </a:pPr>
            <a:r>
              <a:rPr sz="1200" dirty="0" smtClean="0">
                <a:solidFill>
                  <a:srgbClr val="008CBA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■</a:t>
            </a:r>
            <a:r>
              <a:rPr sz="1200" dirty="0" smtClean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 </a:t>
            </a:r>
            <a:r>
              <a:rPr lang="pt-PT" sz="1000" dirty="0" smtClean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S</a:t>
            </a:r>
            <a:r>
              <a:rPr sz="1000" dirty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ociété </a:t>
            </a:r>
            <a:r>
              <a:rPr lang="pt-PT" sz="1000" dirty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F</a:t>
            </a:r>
            <a:r>
              <a:rPr sz="1000" dirty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inancière </a:t>
            </a:r>
            <a:r>
              <a:rPr lang="pt-PT" sz="1000" dirty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I</a:t>
            </a:r>
            <a:r>
              <a:rPr sz="1000" dirty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nternationale </a:t>
            </a:r>
            <a:r>
              <a:rPr lang="pt-PT" sz="1000" dirty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- SFI</a:t>
            </a:r>
            <a:endParaRPr lang="pt-PT" sz="1000" dirty="0">
              <a:solidFill>
                <a:schemeClr val="bg1"/>
              </a:solidFill>
              <a:latin typeface="Arial Narrow" panose="020B0606020202030204" pitchFamily="34" charset="0"/>
              <a:cs typeface="Arial Narrow" panose="020B0606020202030204" pitchFamily="34" charset="0"/>
              <a:sym typeface="+mn-ea"/>
            </a:endParaRPr>
          </a:p>
        </p:txBody>
      </p:sp>
      <p:sp>
        <p:nvSpPr>
          <p:cNvPr id="210" name="Caixa de Texto 209"/>
          <p:cNvSpPr txBox="1"/>
          <p:nvPr/>
        </p:nvSpPr>
        <p:spPr>
          <a:xfrm>
            <a:off x="8514715" y="3876040"/>
            <a:ext cx="3462020" cy="9886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ts val="1200"/>
              </a:lnSpc>
              <a:defRPr lang="en-US"/>
            </a:pPr>
            <a:r>
              <a:rPr lang="pt-PT" sz="1200" b="1" dirty="0">
                <a:solidFill>
                  <a:srgbClr val="008CBA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Modérateur</a:t>
            </a:r>
            <a:r>
              <a:rPr lang="pt-PT" sz="1000" b="1" i="1" dirty="0">
                <a:solidFill>
                  <a:schemeClr val="tx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:</a:t>
            </a:r>
            <a:r>
              <a:rPr lang="pt-PT" sz="1000" i="1" dirty="0">
                <a:solidFill>
                  <a:schemeClr val="tx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 </a:t>
            </a:r>
            <a:r>
              <a:rPr lang="pt-PT" sz="1000" i="1" dirty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Cabo Verde</a:t>
            </a:r>
            <a:endParaRPr lang="pt-PT" sz="1000" i="1" dirty="0">
              <a:solidFill>
                <a:schemeClr val="tx1"/>
              </a:solidFill>
              <a:latin typeface="Arial Narrow" panose="020B0606020202030204" pitchFamily="34" charset="0"/>
              <a:cs typeface="Arial Narrow" panose="020B0606020202030204" pitchFamily="34" charset="0"/>
            </a:endParaRPr>
          </a:p>
          <a:p>
            <a:pPr>
              <a:lnSpc>
                <a:spcPts val="1200"/>
              </a:lnSpc>
              <a:defRPr lang="en-US"/>
            </a:pPr>
            <a:r>
              <a:rPr lang="pt-PT" sz="1200" b="1" i="1" dirty="0" smtClean="0">
                <a:solidFill>
                  <a:srgbClr val="008CBA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Orateurs</a:t>
            </a:r>
            <a:r>
              <a:rPr lang="pt-PT" sz="1100" b="1" i="1" dirty="0" smtClean="0">
                <a:solidFill>
                  <a:schemeClr val="tx1"/>
                </a:solidFill>
                <a:latin typeface="Arial Narrow" panose="020B0606020202030204" pitchFamily="34" charset="0"/>
                <a:sym typeface="+mn-ea"/>
              </a:rPr>
              <a:t> </a:t>
            </a:r>
            <a:r>
              <a:rPr lang="pt-BR" sz="1100" b="1" i="1" dirty="0" smtClean="0">
                <a:solidFill>
                  <a:schemeClr val="tx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:</a:t>
            </a:r>
            <a:endParaRPr lang="pt-BR" sz="1200" b="1" i="1" dirty="0" smtClean="0">
              <a:solidFill>
                <a:schemeClr val="tx1"/>
              </a:solidFill>
              <a:latin typeface="Arial Narrow" panose="020B0606020202030204" pitchFamily="34" charset="0"/>
              <a:cs typeface="Arial Narrow" panose="020B0606020202030204" pitchFamily="34" charset="0"/>
              <a:sym typeface="+mn-ea"/>
            </a:endParaRPr>
          </a:p>
          <a:p>
            <a:pPr>
              <a:lnSpc>
                <a:spcPct val="80000"/>
              </a:lnSpc>
            </a:pPr>
            <a:r>
              <a:rPr sz="1200" dirty="0" smtClean="0">
                <a:solidFill>
                  <a:srgbClr val="008CBA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■</a:t>
            </a:r>
            <a:r>
              <a:rPr sz="1200" dirty="0" smtClean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 </a:t>
            </a:r>
            <a:r>
              <a:rPr lang="pt-PT" altLang="en-US" sz="1000" dirty="0" smtClean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Commission de la </a:t>
            </a:r>
            <a:r>
              <a:rPr lang="pt-PT" altLang="en-US" sz="1000" i="1" dirty="0" smtClean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CEDEAO</a:t>
            </a:r>
            <a:endParaRPr lang="pt-PT" altLang="en-US" sz="1000" dirty="0" smtClean="0">
              <a:solidFill>
                <a:schemeClr val="tx1"/>
              </a:solidFill>
              <a:latin typeface="Arial Narrow" panose="020B0606020202030204" pitchFamily="34" charset="0"/>
              <a:cs typeface="Arial Narrow" panose="020B0606020202030204" pitchFamily="34" charset="0"/>
              <a:sym typeface="+mn-ea"/>
            </a:endParaRPr>
          </a:p>
          <a:p>
            <a:pPr>
              <a:lnSpc>
                <a:spcPct val="80000"/>
              </a:lnSpc>
            </a:pPr>
            <a:r>
              <a:rPr sz="1200" dirty="0" smtClean="0">
                <a:solidFill>
                  <a:srgbClr val="008CBA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■ </a:t>
            </a:r>
            <a:r>
              <a:rPr sz="1000" dirty="0" smtClean="0">
                <a:solidFill>
                  <a:schemeClr val="tx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 </a:t>
            </a:r>
            <a:r>
              <a:rPr sz="1000" dirty="0" smtClean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Startup Europe Partnership </a:t>
            </a:r>
            <a:r>
              <a:rPr lang="pt-PT" altLang="en-US" sz="1000" dirty="0" smtClean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- </a:t>
            </a:r>
            <a:r>
              <a:rPr sz="1000" i="1" dirty="0" smtClean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SEP </a:t>
            </a:r>
            <a:endParaRPr sz="1000" dirty="0" smtClean="0">
              <a:solidFill>
                <a:schemeClr val="tx1"/>
              </a:solidFill>
              <a:latin typeface="Arial Narrow" panose="020B0606020202030204" pitchFamily="34" charset="0"/>
              <a:cs typeface="Arial Narrow" panose="020B0606020202030204" pitchFamily="34" charset="0"/>
              <a:sym typeface="+mn-ea"/>
            </a:endParaRPr>
          </a:p>
          <a:p>
            <a:pPr>
              <a:lnSpc>
                <a:spcPct val="80000"/>
              </a:lnSpc>
            </a:pPr>
            <a:r>
              <a:rPr sz="1200" dirty="0" smtClean="0">
                <a:solidFill>
                  <a:srgbClr val="008CBA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■ </a:t>
            </a:r>
            <a:r>
              <a:rPr sz="1000" dirty="0" smtClean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Agence Française de Développement - </a:t>
            </a:r>
            <a:r>
              <a:rPr sz="1000" i="1" dirty="0" smtClean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AFD</a:t>
            </a:r>
            <a:endParaRPr sz="1000" i="1" dirty="0" smtClean="0">
              <a:solidFill>
                <a:schemeClr val="bg1"/>
              </a:solidFill>
              <a:latin typeface="Arial Narrow" panose="020B0606020202030204" pitchFamily="34" charset="0"/>
              <a:cs typeface="Arial Narrow" panose="020B0606020202030204" pitchFamily="34" charset="0"/>
              <a:sym typeface="+mn-ea"/>
            </a:endParaRPr>
          </a:p>
          <a:p>
            <a:pPr>
              <a:lnSpc>
                <a:spcPct val="80000"/>
              </a:lnSpc>
            </a:pPr>
            <a:r>
              <a:rPr sz="1200" dirty="0" smtClean="0">
                <a:solidFill>
                  <a:srgbClr val="008CBA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■ </a:t>
            </a:r>
            <a:r>
              <a:rPr sz="1000" dirty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CGAP </a:t>
            </a:r>
            <a:r>
              <a:rPr lang="pt-PT" sz="1000" dirty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- Consultative Group to Assist the P</a:t>
            </a:r>
            <a:r>
              <a:rPr lang="pt-PT" sz="1000" dirty="0">
                <a:solidFill>
                  <a:schemeClr val="tx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oor</a:t>
            </a:r>
            <a:endParaRPr lang="pt-PT" sz="1000" dirty="0">
              <a:solidFill>
                <a:schemeClr val="tx1"/>
              </a:solidFill>
              <a:latin typeface="Arial Narrow" panose="020B0606020202030204" pitchFamily="34" charset="0"/>
              <a:cs typeface="Arial Narrow" panose="020B0606020202030204" pitchFamily="34" charset="0"/>
              <a:sym typeface="+mn-ea"/>
            </a:endParaRPr>
          </a:p>
        </p:txBody>
      </p:sp>
      <p:sp>
        <p:nvSpPr>
          <p:cNvPr id="211" name="Caixa de Texto 210"/>
          <p:cNvSpPr txBox="1"/>
          <p:nvPr/>
        </p:nvSpPr>
        <p:spPr>
          <a:xfrm>
            <a:off x="8978265" y="2398395"/>
            <a:ext cx="1945005" cy="3860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80000"/>
              </a:lnSpc>
            </a:pPr>
            <a:r>
              <a:rPr lang="pt-PT" sz="1200" b="1" dirty="0">
                <a:solidFill>
                  <a:srgbClr val="008CBA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Modérateur</a:t>
            </a:r>
            <a:r>
              <a:rPr lang="pt-PT" sz="1200" dirty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: Cabo Verde</a:t>
            </a:r>
            <a:endParaRPr lang="pt-PT" sz="1200" dirty="0">
              <a:solidFill>
                <a:schemeClr val="tx1"/>
              </a:solidFill>
              <a:latin typeface="Arial Narrow" panose="020B0606020202030204" pitchFamily="34" charset="0"/>
              <a:cs typeface="Arial Narrow" panose="020B0606020202030204" pitchFamily="34" charset="0"/>
              <a:sym typeface="+mn-ea"/>
            </a:endParaRPr>
          </a:p>
          <a:p>
            <a:pPr>
              <a:lnSpc>
                <a:spcPct val="80000"/>
              </a:lnSpc>
            </a:pPr>
            <a:r>
              <a:rPr lang="pt-PT" altLang="en-US" sz="1200" b="1" i="1" dirty="0">
                <a:solidFill>
                  <a:srgbClr val="008CBA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Conférencier</a:t>
            </a:r>
            <a:r>
              <a:rPr lang="pt-PT" sz="1200" i="1" dirty="0">
                <a:solidFill>
                  <a:schemeClr val="tx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:</a:t>
            </a:r>
            <a:r>
              <a:rPr lang="pt-PT" sz="1200" i="1" dirty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 </a:t>
            </a:r>
            <a:r>
              <a:rPr lang="pt-PT" sz="1200" i="1" dirty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USA / AGOA </a:t>
            </a:r>
            <a:r>
              <a:rPr lang="pt-PT" sz="1200" i="1" dirty="0">
                <a:solidFill>
                  <a:schemeClr val="tx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 </a:t>
            </a:r>
            <a:endParaRPr lang="pt-PT" altLang="en-US" sz="1200" i="1" dirty="0">
              <a:solidFill>
                <a:schemeClr val="tx1"/>
              </a:solidFill>
              <a:latin typeface="Arial Narrow" panose="020B0606020202030204" pitchFamily="34" charset="0"/>
              <a:cs typeface="Arial Narrow" panose="020B0606020202030204" pitchFamily="34" charset="0"/>
              <a:sym typeface="+mn-ea"/>
            </a:endParaRPr>
          </a:p>
        </p:txBody>
      </p:sp>
      <p:sp>
        <p:nvSpPr>
          <p:cNvPr id="212" name="Caixa de Texto 211"/>
          <p:cNvSpPr txBox="1"/>
          <p:nvPr/>
        </p:nvSpPr>
        <p:spPr>
          <a:xfrm>
            <a:off x="4185920" y="5994400"/>
            <a:ext cx="1783715" cy="3860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80000"/>
              </a:lnSpc>
            </a:pPr>
            <a:r>
              <a:rPr lang="pt-PT" sz="1200" b="1" dirty="0">
                <a:solidFill>
                  <a:srgbClr val="008CBA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Modérateur</a:t>
            </a:r>
            <a:r>
              <a:rPr lang="pt-PT" altLang="en-US" sz="1200" b="1" i="1" dirty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: </a:t>
            </a:r>
            <a:r>
              <a:rPr lang="pt-PT" sz="1200" dirty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Cabo Verde</a:t>
            </a:r>
            <a:endParaRPr lang="pt-PT" sz="1200" dirty="0">
              <a:solidFill>
                <a:schemeClr val="bg1"/>
              </a:solidFill>
              <a:latin typeface="Arial Narrow" panose="020B0606020202030204" pitchFamily="34" charset="0"/>
              <a:cs typeface="Arial Narrow" panose="020B0606020202030204" pitchFamily="34" charset="0"/>
              <a:sym typeface="+mn-ea"/>
            </a:endParaRPr>
          </a:p>
          <a:p>
            <a:pPr>
              <a:lnSpc>
                <a:spcPct val="80000"/>
              </a:lnSpc>
            </a:pPr>
            <a:r>
              <a:rPr lang="pt-PT" altLang="en-US" sz="1200" b="1" i="1" dirty="0">
                <a:solidFill>
                  <a:srgbClr val="008CBA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Conférencier</a:t>
            </a:r>
            <a:r>
              <a:rPr lang="pt-PT" altLang="en-US" sz="1200" i="1" dirty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:</a:t>
            </a:r>
            <a:r>
              <a:rPr lang="pt-PT" sz="1200" i="1" dirty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CEDEAO</a:t>
            </a:r>
            <a:endParaRPr lang="pt-PT" altLang="en-US" sz="1200" i="1" dirty="0">
              <a:solidFill>
                <a:schemeClr val="bg1"/>
              </a:solidFill>
              <a:latin typeface="Arial Narrow" panose="020B0606020202030204" pitchFamily="34" charset="0"/>
              <a:cs typeface="Arial Narrow" panose="020B0606020202030204" pitchFamily="34" charset="0"/>
              <a:sym typeface="+mn-ea"/>
            </a:endParaRPr>
          </a:p>
        </p:txBody>
      </p:sp>
      <p:sp>
        <p:nvSpPr>
          <p:cNvPr id="213" name="Caixa de Texto 212"/>
          <p:cNvSpPr txBox="1"/>
          <p:nvPr/>
        </p:nvSpPr>
        <p:spPr>
          <a:xfrm>
            <a:off x="8524875" y="5598795"/>
            <a:ext cx="1946910" cy="3860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80000"/>
              </a:lnSpc>
            </a:pPr>
            <a:r>
              <a:rPr lang="pt-PT" sz="1200" dirty="0">
                <a:solidFill>
                  <a:srgbClr val="008CBA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Modérateur:</a:t>
            </a:r>
            <a:r>
              <a:rPr lang="pt-PT" sz="1200" dirty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 Cabo Verde</a:t>
            </a:r>
            <a:endParaRPr lang="pt-PT" sz="1200" dirty="0">
              <a:solidFill>
                <a:srgbClr val="008CBA"/>
              </a:solidFill>
              <a:latin typeface="Arial Narrow" panose="020B0606020202030204" pitchFamily="34" charset="0"/>
              <a:cs typeface="Arial Narrow" panose="020B0606020202030204" pitchFamily="34" charset="0"/>
              <a:sym typeface="+mn-ea"/>
            </a:endParaRPr>
          </a:p>
          <a:p>
            <a:pPr>
              <a:lnSpc>
                <a:spcPct val="80000"/>
              </a:lnSpc>
            </a:pPr>
            <a:r>
              <a:rPr lang="pt-PT" altLang="en-US" sz="1200" i="1" dirty="0">
                <a:solidFill>
                  <a:srgbClr val="008CBA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Conférencier</a:t>
            </a:r>
            <a:r>
              <a:rPr lang="pt-PT" sz="1200" i="1" dirty="0">
                <a:solidFill>
                  <a:srgbClr val="008CBA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: </a:t>
            </a:r>
            <a:r>
              <a:rPr lang="pt-PT" sz="1200" i="1" dirty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UE / SPG +</a:t>
            </a:r>
            <a:r>
              <a:rPr lang="pt-PT" sz="1200" i="1" dirty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 </a:t>
            </a:r>
            <a:endParaRPr lang="pt-PT" altLang="en-US" sz="1200" i="1" dirty="0">
              <a:solidFill>
                <a:schemeClr val="bg1"/>
              </a:solidFill>
              <a:latin typeface="Arial Narrow" panose="020B0606020202030204" pitchFamily="34" charset="0"/>
              <a:cs typeface="Arial Narrow" panose="020B0606020202030204" pitchFamily="34" charset="0"/>
              <a:sym typeface="+mn-ea"/>
            </a:endParaRPr>
          </a:p>
        </p:txBody>
      </p:sp>
      <p:sp>
        <p:nvSpPr>
          <p:cNvPr id="214" name="Linha7"/>
          <p:cNvSpPr/>
          <p:nvPr/>
        </p:nvSpPr>
        <p:spPr>
          <a:xfrm rot="16200000">
            <a:off x="5342890" y="2435860"/>
            <a:ext cx="809625" cy="6350"/>
          </a:xfrm>
          <a:prstGeom prst="line">
            <a:avLst/>
          </a:prstGeom>
          <a:noFill/>
          <a:ln w="19050" cap="flat" cmpd="sng" algn="ctr">
            <a:solidFill>
              <a:srgbClr val="008CBA"/>
            </a:solidFill>
            <a:prstDash val="solid"/>
            <a:headEnd type="none" w="med" len="med"/>
            <a:tailEnd type="triangle" w="med" len="med"/>
          </a:ln>
          <a:effectLst/>
        </p:spPr>
      </p:sp>
      <p:sp>
        <p:nvSpPr>
          <p:cNvPr id="216" name="Linha7"/>
          <p:cNvSpPr/>
          <p:nvPr/>
        </p:nvSpPr>
        <p:spPr>
          <a:xfrm rot="16200000">
            <a:off x="5347970" y="3483610"/>
            <a:ext cx="809625" cy="6350"/>
          </a:xfrm>
          <a:prstGeom prst="line">
            <a:avLst/>
          </a:prstGeom>
          <a:noFill/>
          <a:ln w="19050" cap="flat" cmpd="sng" algn="ctr">
            <a:solidFill>
              <a:srgbClr val="008CBA"/>
            </a:solidFill>
            <a:prstDash val="solid"/>
            <a:headEnd type="none"/>
            <a:tailEnd type="none" w="med" len="med"/>
          </a:ln>
          <a:effectLst/>
        </p:spPr>
      </p:sp>
      <p:sp>
        <p:nvSpPr>
          <p:cNvPr id="217" name="Linha7"/>
          <p:cNvSpPr/>
          <p:nvPr/>
        </p:nvSpPr>
        <p:spPr>
          <a:xfrm rot="16200000">
            <a:off x="5353050" y="4900930"/>
            <a:ext cx="809625" cy="6350"/>
          </a:xfrm>
          <a:prstGeom prst="line">
            <a:avLst/>
          </a:prstGeom>
          <a:noFill/>
          <a:ln w="19050" cap="flat" cmpd="sng" algn="ctr">
            <a:solidFill>
              <a:srgbClr val="008CBA"/>
            </a:solidFill>
            <a:prstDash val="solid"/>
            <a:headEnd type="triangle" w="med" len="med"/>
            <a:tailEnd type="none" w="med" len="med"/>
          </a:ln>
          <a:effectLst/>
        </p:spPr>
      </p:sp>
      <p:sp>
        <p:nvSpPr>
          <p:cNvPr id="218" name="Straight Connector 144"/>
          <p:cNvSpPr/>
          <p:nvPr/>
        </p:nvSpPr>
        <p:spPr>
          <a:xfrm flipH="1">
            <a:off x="4648835" y="2825115"/>
            <a:ext cx="10795" cy="817880"/>
          </a:xfrm>
          <a:prstGeom prst="line">
            <a:avLst/>
          </a:prstGeom>
          <a:noFill/>
          <a:ln w="19050" cap="flat" cmpd="sng" algn="ctr">
            <a:solidFill>
              <a:srgbClr val="008CBA"/>
            </a:solidFill>
            <a:prstDash val="solid"/>
            <a:headEnd type="triangle" w="med" len="med"/>
            <a:tailEnd type="none" w="med" len="med"/>
          </a:ln>
          <a:effectLst/>
        </p:spPr>
      </p:sp>
      <p:sp>
        <p:nvSpPr>
          <p:cNvPr id="219" name="Straight Connector 144"/>
          <p:cNvSpPr/>
          <p:nvPr/>
        </p:nvSpPr>
        <p:spPr>
          <a:xfrm>
            <a:off x="4676775" y="4324985"/>
            <a:ext cx="6985" cy="807720"/>
          </a:xfrm>
          <a:prstGeom prst="line">
            <a:avLst/>
          </a:prstGeom>
          <a:noFill/>
          <a:ln w="19050" cap="flat" cmpd="sng" algn="ctr">
            <a:solidFill>
              <a:srgbClr val="008CBA"/>
            </a:solidFill>
            <a:prstDash val="solid"/>
            <a:headEnd type="triangle" w="med" len="med"/>
            <a:tailEnd type="none" w="med" len="med"/>
          </a:ln>
          <a:effectLst/>
        </p:spPr>
      </p:sp>
      <p:sp>
        <p:nvSpPr>
          <p:cNvPr id="220" name="Oval 219"/>
          <p:cNvSpPr/>
          <p:nvPr/>
        </p:nvSpPr>
        <p:spPr>
          <a:xfrm>
            <a:off x="5693410" y="3596640"/>
            <a:ext cx="116840" cy="105410"/>
          </a:xfrm>
          <a:prstGeom prst="ellipse">
            <a:avLst/>
          </a:prstGeom>
          <a:solidFill>
            <a:srgbClr val="008CBA"/>
          </a:solidFill>
          <a:ln>
            <a:solidFill>
              <a:srgbClr val="008C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pt-PT" altLang="en-US"/>
          </a:p>
        </p:txBody>
      </p:sp>
      <p:sp>
        <p:nvSpPr>
          <p:cNvPr id="221" name="Oval 220"/>
          <p:cNvSpPr/>
          <p:nvPr/>
        </p:nvSpPr>
        <p:spPr>
          <a:xfrm>
            <a:off x="5695950" y="5062855"/>
            <a:ext cx="116840" cy="105410"/>
          </a:xfrm>
          <a:prstGeom prst="ellipse">
            <a:avLst/>
          </a:prstGeom>
          <a:solidFill>
            <a:srgbClr val="008CBA"/>
          </a:solidFill>
          <a:ln>
            <a:solidFill>
              <a:srgbClr val="008C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pt-PT" altLang="en-US"/>
          </a:p>
        </p:txBody>
      </p:sp>
      <p:cxnSp>
        <p:nvCxnSpPr>
          <p:cNvPr id="222" name="Conexão Reta 221"/>
          <p:cNvCxnSpPr/>
          <p:nvPr/>
        </p:nvCxnSpPr>
        <p:spPr>
          <a:xfrm>
            <a:off x="4636770" y="3647440"/>
            <a:ext cx="1113790" cy="0"/>
          </a:xfrm>
          <a:prstGeom prst="line">
            <a:avLst/>
          </a:prstGeom>
          <a:ln w="19050">
            <a:solidFill>
              <a:srgbClr val="008C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3" name="Conexão Reta 222"/>
          <p:cNvCxnSpPr/>
          <p:nvPr/>
        </p:nvCxnSpPr>
        <p:spPr>
          <a:xfrm>
            <a:off x="4671695" y="5123180"/>
            <a:ext cx="1073785" cy="2540"/>
          </a:xfrm>
          <a:prstGeom prst="line">
            <a:avLst/>
          </a:prstGeom>
          <a:ln w="19050">
            <a:solidFill>
              <a:srgbClr val="008C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4" name="Forma automática5"/>
          <p:cNvSpPr/>
          <p:nvPr/>
        </p:nvSpPr>
        <p:spPr>
          <a:xfrm>
            <a:off x="6556375" y="2981325"/>
            <a:ext cx="1007745" cy="539115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rgbClr val="98897E"/>
              </a:gs>
              <a:gs pos="50000">
                <a:srgbClr val="D6C1B4"/>
              </a:gs>
              <a:gs pos="100000">
                <a:srgbClr val="FEE6D3"/>
              </a:gs>
            </a:gsLst>
            <a:path path="circle"/>
            <a:tileRect/>
          </a:gradFill>
          <a:ln w="15875" cap="flat" cmpd="sng" algn="ctr">
            <a:noFill/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t"/>
          <a:p>
            <a:pPr algn="ctr">
              <a:defRPr lang="en-US">
                <a:solidFill>
                  <a:srgbClr val="0099CC"/>
                </a:solidFill>
              </a:defRPr>
            </a:pPr>
            <a:r>
              <a:rPr lang="pt-PT" sz="1200" b="1" dirty="0" err="1" smtClean="0">
                <a:solidFill>
                  <a:srgbClr val="008CBA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  <a:sym typeface="+mn-ea"/>
              </a:rPr>
              <a:t>Déjeuner</a:t>
            </a:r>
            <a:endParaRPr lang="pt-PT" sz="1200" b="1" dirty="0" err="1" smtClean="0">
              <a:solidFill>
                <a:srgbClr val="008CBA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  <a:sym typeface="+mn-ea"/>
            </a:endParaRPr>
          </a:p>
        </p:txBody>
      </p:sp>
      <p:sp>
        <p:nvSpPr>
          <p:cNvPr id="225" name="TextBox 206"/>
          <p:cNvSpPr/>
          <p:nvPr/>
        </p:nvSpPr>
        <p:spPr>
          <a:xfrm>
            <a:off x="6532880" y="3227070"/>
            <a:ext cx="1045210" cy="27368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p>
            <a:pPr algn="ctr">
              <a:defRPr lang="en-US">
                <a:solidFill>
                  <a:srgbClr val="000000"/>
                </a:solidFill>
              </a:defRPr>
            </a:pPr>
            <a:r>
              <a:rPr lang="pt-PT" sz="1000" b="1">
                <a:latin typeface="Arial" panose="020B0604020202020204" pitchFamily="34" charset="0"/>
                <a:ea typeface="Century Gothic" panose="020B0502020202020204" pitchFamily="2" charset="0"/>
                <a:cs typeface="Arial" panose="020B0604020202020204" pitchFamily="34" charset="0"/>
              </a:rPr>
              <a:t>13:00 – 14:30</a:t>
            </a:r>
            <a:endParaRPr lang="pt-PT" sz="1000" b="1">
              <a:latin typeface="Arial" panose="020B0604020202020204" pitchFamily="34" charset="0"/>
              <a:ea typeface="Century Gothic" panose="020B0502020202020204" pitchFamily="2" charset="0"/>
              <a:cs typeface="Arial" panose="020B0604020202020204" pitchFamily="34" charset="0"/>
            </a:endParaRPr>
          </a:p>
        </p:txBody>
      </p:sp>
      <p:grpSp>
        <p:nvGrpSpPr>
          <p:cNvPr id="226" name="Agrupar 225"/>
          <p:cNvGrpSpPr/>
          <p:nvPr/>
        </p:nvGrpSpPr>
        <p:grpSpPr>
          <a:xfrm>
            <a:off x="7367905" y="1820545"/>
            <a:ext cx="1209040" cy="1165860"/>
            <a:chOff x="11299" y="3259"/>
            <a:chExt cx="1904" cy="1836"/>
          </a:xfrm>
        </p:grpSpPr>
        <p:sp>
          <p:nvSpPr>
            <p:cNvPr id="227" name="Oval 112"/>
            <p:cNvSpPr/>
            <p:nvPr/>
          </p:nvSpPr>
          <p:spPr>
            <a:xfrm>
              <a:off x="11299" y="3259"/>
              <a:ext cx="1904" cy="1836"/>
            </a:xfrm>
            <a:prstGeom prst="ellipse">
              <a:avLst/>
            </a:prstGeom>
            <a:solidFill>
              <a:srgbClr val="C7F3F3"/>
            </a:solidFill>
            <a:ln w="15875" cap="flat" cmpd="sng" algn="ctr">
              <a:noFill/>
              <a:prstDash val="solid"/>
              <a:headEnd type="none"/>
              <a:tailEnd type="none"/>
            </a:ln>
            <a:effectLst/>
          </p:spPr>
          <p:txBody>
            <a:bodyPr vert="horz" wrap="square" lIns="91440" tIns="45720" rIns="91440" bIns="45720" numCol="1" spcCol="215900" anchor="t"/>
            <a:p>
              <a:pPr algn="ctr">
                <a:defRPr lang="en-US">
                  <a:solidFill>
                    <a:srgbClr val="FFFFFF"/>
                  </a:solidFill>
                </a:defRPr>
              </a:pPr>
              <a:r>
                <a:rPr lang="en-US" sz="1400" b="1" dirty="0">
                  <a:solidFill>
                    <a:srgbClr val="00B050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202</a:t>
              </a:r>
              <a:r>
                <a:rPr lang="pt-PT" altLang="en-US" sz="1400" b="1" dirty="0">
                  <a:solidFill>
                    <a:srgbClr val="00B050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1</a:t>
              </a:r>
              <a:endParaRPr lang="en-US" sz="1400" b="1" dirty="0">
                <a:solidFill>
                  <a:srgbClr val="00B050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endParaRPr>
            </a:p>
            <a:p>
              <a:pPr algn="ctr">
                <a:defRPr lang="en-US">
                  <a:solidFill>
                    <a:srgbClr val="FFFFFF"/>
                  </a:solidFill>
                </a:defRPr>
              </a:pPr>
              <a:r>
                <a:rPr lang="en-US" sz="1400" b="1" dirty="0" smtClean="0">
                  <a:solidFill>
                    <a:srgbClr val="00B050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1</a:t>
              </a:r>
              <a:r>
                <a:rPr lang="pt-PT" altLang="en-US" sz="1400" b="1" dirty="0" smtClean="0">
                  <a:solidFill>
                    <a:srgbClr val="00B050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1</a:t>
              </a:r>
              <a:r>
                <a:rPr lang="en-US" sz="1400" b="1" dirty="0" smtClean="0">
                  <a:solidFill>
                    <a:srgbClr val="00B050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 </a:t>
              </a:r>
              <a:r>
                <a:rPr lang="pt-PT" altLang="en-US" sz="1400" b="1" dirty="0" err="1" smtClean="0">
                  <a:solidFill>
                    <a:srgbClr val="00B050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Juin</a:t>
              </a:r>
              <a:endParaRPr lang="en-US" sz="1400" b="1" dirty="0">
                <a:solidFill>
                  <a:srgbClr val="00B050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endParaRPr>
            </a:p>
            <a:p>
              <a:pPr algn="ctr" defTabSz="899795">
                <a:defRPr lang="en-US">
                  <a:solidFill>
                    <a:srgbClr val="FFFFFF"/>
                  </a:solidFill>
                </a:defRPr>
              </a:pPr>
              <a:r>
                <a:rPr lang="pt-PT" altLang="en-US" sz="1000" b="1" dirty="0" err="1">
                  <a:solidFill>
                    <a:srgbClr val="00B050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Conférence </a:t>
              </a:r>
              <a:r>
                <a:rPr lang="pt-PT" altLang="en-US" sz="1000" b="1" dirty="0">
                  <a:solidFill>
                    <a:srgbClr val="00B050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II</a:t>
              </a:r>
              <a:endParaRPr lang="pt-PT" altLang="en-US" sz="1000" b="1" dirty="0">
                <a:solidFill>
                  <a:srgbClr val="00B050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endParaRPr>
            </a:p>
          </p:txBody>
        </p:sp>
        <p:sp>
          <p:nvSpPr>
            <p:cNvPr id="228" name="TextBox 176"/>
            <p:cNvSpPr/>
            <p:nvPr/>
          </p:nvSpPr>
          <p:spPr>
            <a:xfrm>
              <a:off x="11520" y="4595"/>
              <a:ext cx="1374" cy="392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vert="horz" wrap="square" lIns="91440" tIns="45720" rIns="91440" bIns="45720" numCol="1" spcCol="215900" anchor="t"/>
            <a:p>
              <a:pPr algn="ctr">
                <a:defRPr lang="en-US"/>
              </a:pPr>
              <a:r>
                <a:rPr lang="pt-PT" altLang="en-US" sz="1000" b="1">
                  <a:solidFill>
                    <a:srgbClr val="008CBA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10</a:t>
              </a:r>
              <a:r>
                <a:rPr lang="en-US" sz="1000" b="1">
                  <a:solidFill>
                    <a:srgbClr val="008CBA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:</a:t>
              </a:r>
              <a:r>
                <a:rPr lang="pt-PT" altLang="en-US" sz="1000" b="1">
                  <a:solidFill>
                    <a:srgbClr val="008CBA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3</a:t>
              </a:r>
              <a:r>
                <a:rPr lang="en-US" sz="1000" b="1">
                  <a:solidFill>
                    <a:srgbClr val="008CBA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0 – 1</a:t>
              </a:r>
              <a:r>
                <a:rPr lang="pt-PT" altLang="en-US" sz="1000" b="1">
                  <a:solidFill>
                    <a:srgbClr val="008CBA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2</a:t>
              </a:r>
              <a:r>
                <a:rPr lang="en-US" sz="1000" b="1">
                  <a:solidFill>
                    <a:srgbClr val="008CBA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:</a:t>
              </a:r>
              <a:r>
                <a:rPr lang="pt-PT" altLang="en-US" sz="1000" b="1">
                  <a:solidFill>
                    <a:srgbClr val="008CBA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3</a:t>
              </a:r>
              <a:r>
                <a:rPr lang="en-US" sz="1000" b="1">
                  <a:solidFill>
                    <a:srgbClr val="008CBA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0</a:t>
              </a:r>
              <a:endParaRPr lang="en-US" sz="1000" b="1">
                <a:solidFill>
                  <a:srgbClr val="008CBA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endParaRPr>
            </a:p>
          </p:txBody>
        </p:sp>
      </p:grpSp>
      <p:grpSp>
        <p:nvGrpSpPr>
          <p:cNvPr id="229" name="Agrupar 228"/>
          <p:cNvGrpSpPr/>
          <p:nvPr/>
        </p:nvGrpSpPr>
        <p:grpSpPr>
          <a:xfrm>
            <a:off x="7362825" y="3550920"/>
            <a:ext cx="1214120" cy="1175385"/>
            <a:chOff x="11291" y="6236"/>
            <a:chExt cx="1912" cy="1851"/>
          </a:xfrm>
        </p:grpSpPr>
        <p:sp>
          <p:nvSpPr>
            <p:cNvPr id="230" name="Oval 112"/>
            <p:cNvSpPr/>
            <p:nvPr/>
          </p:nvSpPr>
          <p:spPr>
            <a:xfrm>
              <a:off x="11291" y="6236"/>
              <a:ext cx="1912" cy="1851"/>
            </a:xfrm>
            <a:prstGeom prst="ellipse">
              <a:avLst/>
            </a:prstGeom>
            <a:solidFill>
              <a:srgbClr val="C7F3F3"/>
            </a:solidFill>
            <a:ln w="15875" cap="flat" cmpd="sng" algn="ctr">
              <a:noFill/>
              <a:prstDash val="solid"/>
              <a:headEnd type="none"/>
              <a:tailEnd type="none"/>
            </a:ln>
            <a:effectLst/>
          </p:spPr>
          <p:txBody>
            <a:bodyPr vert="horz" wrap="square" lIns="91440" tIns="45720" rIns="91440" bIns="45720" numCol="1" spcCol="215900" anchor="t"/>
            <a:p>
              <a:pPr algn="ctr">
                <a:defRPr lang="en-US">
                  <a:solidFill>
                    <a:srgbClr val="FFFFFF"/>
                  </a:solidFill>
                </a:defRPr>
              </a:pPr>
              <a:r>
                <a:rPr lang="en-US" sz="1400" b="1" dirty="0">
                  <a:solidFill>
                    <a:srgbClr val="00B050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202</a:t>
              </a:r>
              <a:r>
                <a:rPr lang="pt-PT" altLang="en-US" sz="1400" b="1" dirty="0">
                  <a:solidFill>
                    <a:srgbClr val="00B050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1</a:t>
              </a:r>
              <a:endParaRPr lang="en-US" sz="1400" b="1" dirty="0">
                <a:solidFill>
                  <a:srgbClr val="00B050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endParaRPr>
            </a:p>
            <a:p>
              <a:pPr algn="ctr">
                <a:defRPr lang="en-US">
                  <a:solidFill>
                    <a:srgbClr val="FFFFFF"/>
                  </a:solidFill>
                </a:defRPr>
              </a:pPr>
              <a:r>
                <a:rPr lang="en-US" sz="1400" b="1" dirty="0" smtClean="0">
                  <a:solidFill>
                    <a:srgbClr val="00B050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1</a:t>
              </a:r>
              <a:r>
                <a:rPr lang="pt-PT" altLang="en-US" sz="1400" b="1" dirty="0" smtClean="0">
                  <a:solidFill>
                    <a:srgbClr val="00B050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1</a:t>
              </a:r>
              <a:r>
                <a:rPr lang="en-US" sz="1400" b="1" dirty="0" smtClean="0">
                  <a:solidFill>
                    <a:srgbClr val="00B050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 </a:t>
              </a:r>
              <a:r>
                <a:rPr lang="pt-PT" altLang="en-US" sz="1400" b="1" dirty="0" err="1" smtClean="0">
                  <a:solidFill>
                    <a:srgbClr val="00B050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Juin</a:t>
              </a:r>
              <a:endParaRPr lang="en-US" sz="1400" b="1" dirty="0">
                <a:solidFill>
                  <a:srgbClr val="00B050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endParaRPr>
            </a:p>
            <a:p>
              <a:pPr algn="ctr" defTabSz="899795">
                <a:defRPr lang="en-US">
                  <a:solidFill>
                    <a:srgbClr val="FFFFFF"/>
                  </a:solidFill>
                </a:defRPr>
              </a:pPr>
              <a:r>
                <a:rPr lang="en-US" sz="1000" b="1" dirty="0" err="1">
                  <a:solidFill>
                    <a:srgbClr val="00B050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Panel</a:t>
              </a:r>
              <a:r>
                <a:rPr lang="en-US" sz="1000" b="1" dirty="0">
                  <a:solidFill>
                    <a:srgbClr val="00B050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 </a:t>
              </a:r>
              <a:r>
                <a:rPr lang="pt-PT" altLang="en-US" sz="1000" b="1" dirty="0">
                  <a:solidFill>
                    <a:srgbClr val="00B050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I</a:t>
              </a:r>
              <a:r>
                <a:rPr lang="en-US" sz="1000" b="1" dirty="0">
                  <a:solidFill>
                    <a:srgbClr val="00B050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I</a:t>
              </a:r>
              <a:endParaRPr lang="en-US" sz="1000" b="1" dirty="0">
                <a:solidFill>
                  <a:srgbClr val="00B050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endParaRPr>
            </a:p>
          </p:txBody>
        </p:sp>
        <p:sp>
          <p:nvSpPr>
            <p:cNvPr id="231" name="TextBox 176"/>
            <p:cNvSpPr/>
            <p:nvPr/>
          </p:nvSpPr>
          <p:spPr>
            <a:xfrm>
              <a:off x="11494" y="7623"/>
              <a:ext cx="1374" cy="392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vert="horz" wrap="square" lIns="91440" tIns="45720" rIns="91440" bIns="45720" numCol="1" spcCol="215900" anchor="t"/>
            <a:p>
              <a:pPr algn="ctr">
                <a:defRPr lang="en-US"/>
              </a:pPr>
              <a:r>
                <a:rPr lang="pt-PT" altLang="en-US" sz="1000" b="1">
                  <a:solidFill>
                    <a:srgbClr val="008CBA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14</a:t>
              </a:r>
              <a:r>
                <a:rPr lang="en-US" sz="1000" b="1">
                  <a:solidFill>
                    <a:srgbClr val="008CBA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:</a:t>
              </a:r>
              <a:r>
                <a:rPr lang="pt-PT" altLang="en-US" sz="1000" b="1">
                  <a:solidFill>
                    <a:srgbClr val="008CBA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3</a:t>
              </a:r>
              <a:r>
                <a:rPr lang="en-US" sz="1000" b="1">
                  <a:solidFill>
                    <a:srgbClr val="008CBA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0  – 1</a:t>
              </a:r>
              <a:r>
                <a:rPr lang="pt-PT" altLang="en-US" sz="1000" b="1">
                  <a:solidFill>
                    <a:srgbClr val="008CBA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6</a:t>
              </a:r>
              <a:r>
                <a:rPr lang="en-US" sz="1000" b="1">
                  <a:solidFill>
                    <a:srgbClr val="008CBA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:</a:t>
              </a:r>
              <a:r>
                <a:rPr lang="pt-PT" altLang="en-US" sz="1000" b="1">
                  <a:solidFill>
                    <a:srgbClr val="008CBA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3</a:t>
              </a:r>
              <a:r>
                <a:rPr lang="en-US" sz="1000" b="1">
                  <a:solidFill>
                    <a:srgbClr val="008CBA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0</a:t>
              </a:r>
              <a:endParaRPr lang="en-US" sz="1000" b="1">
                <a:solidFill>
                  <a:srgbClr val="008CBA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endParaRPr>
            </a:p>
          </p:txBody>
        </p:sp>
      </p:grpSp>
      <p:grpSp>
        <p:nvGrpSpPr>
          <p:cNvPr id="232" name="Agrupar 231"/>
          <p:cNvGrpSpPr/>
          <p:nvPr/>
        </p:nvGrpSpPr>
        <p:grpSpPr>
          <a:xfrm>
            <a:off x="7250430" y="4968875"/>
            <a:ext cx="1325880" cy="1262380"/>
            <a:chOff x="11204" y="8642"/>
            <a:chExt cx="1913" cy="1875"/>
          </a:xfrm>
        </p:grpSpPr>
        <p:sp>
          <p:nvSpPr>
            <p:cNvPr id="233" name="Oval 112"/>
            <p:cNvSpPr/>
            <p:nvPr/>
          </p:nvSpPr>
          <p:spPr>
            <a:xfrm>
              <a:off x="11204" y="8642"/>
              <a:ext cx="1913" cy="1875"/>
            </a:xfrm>
            <a:prstGeom prst="ellipse">
              <a:avLst/>
            </a:prstGeom>
            <a:solidFill>
              <a:srgbClr val="C7F3F3"/>
            </a:solidFill>
            <a:ln w="15875" cap="flat" cmpd="sng" algn="ctr">
              <a:noFill/>
              <a:prstDash val="solid"/>
              <a:headEnd type="none"/>
              <a:tailEnd type="none"/>
            </a:ln>
            <a:effectLst/>
          </p:spPr>
          <p:txBody>
            <a:bodyPr vert="horz" wrap="square" lIns="91440" tIns="45720" rIns="91440" bIns="45720" numCol="1" spcCol="215900" anchor="t"/>
            <a:p>
              <a:pPr algn="ctr">
                <a:defRPr lang="en-US">
                  <a:solidFill>
                    <a:srgbClr val="FFFFFF"/>
                  </a:solidFill>
                </a:defRPr>
              </a:pPr>
              <a:r>
                <a:rPr lang="en-US" sz="1400" b="1" dirty="0">
                  <a:solidFill>
                    <a:srgbClr val="00B050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202</a:t>
              </a:r>
              <a:r>
                <a:rPr lang="pt-PT" altLang="en-US" sz="1400" b="1" dirty="0">
                  <a:solidFill>
                    <a:srgbClr val="00B050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1</a:t>
              </a:r>
              <a:endParaRPr lang="en-US" sz="1400" b="1" dirty="0">
                <a:solidFill>
                  <a:srgbClr val="00B050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endParaRPr>
            </a:p>
            <a:p>
              <a:pPr algn="ctr">
                <a:defRPr lang="en-US">
                  <a:solidFill>
                    <a:srgbClr val="FFFFFF"/>
                  </a:solidFill>
                </a:defRPr>
              </a:pPr>
              <a:r>
                <a:rPr lang="en-US" sz="1400" b="1" dirty="0" smtClean="0">
                  <a:solidFill>
                    <a:srgbClr val="00B050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1</a:t>
              </a:r>
              <a:r>
                <a:rPr lang="pt-PT" altLang="en-US" sz="1400" b="1" dirty="0" smtClean="0">
                  <a:solidFill>
                    <a:srgbClr val="00B050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1</a:t>
              </a:r>
              <a:r>
                <a:rPr lang="en-US" sz="1400" b="1" dirty="0" smtClean="0">
                  <a:solidFill>
                    <a:srgbClr val="00B050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 </a:t>
              </a:r>
              <a:r>
                <a:rPr lang="pt-PT" altLang="en-US" sz="1400" b="1" dirty="0" err="1" smtClean="0">
                  <a:solidFill>
                    <a:srgbClr val="00B050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Juin</a:t>
              </a:r>
              <a:endParaRPr lang="en-US" sz="1400" b="1" dirty="0">
                <a:solidFill>
                  <a:srgbClr val="00B050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endParaRPr>
            </a:p>
            <a:p>
              <a:pPr algn="ctr" defTabSz="899795">
                <a:defRPr lang="en-US">
                  <a:solidFill>
                    <a:srgbClr val="FFFFFF"/>
                  </a:solidFill>
                </a:defRPr>
              </a:pPr>
              <a:r>
                <a:rPr lang="pt-PT" altLang="en-US" sz="1000" b="1" dirty="0" err="1">
                  <a:solidFill>
                    <a:srgbClr val="00B050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  <a:sym typeface="+mn-ea"/>
                </a:rPr>
                <a:t>Conférence</a:t>
              </a:r>
              <a:r>
                <a:rPr lang="en-US" sz="1000" b="1" dirty="0">
                  <a:solidFill>
                    <a:srgbClr val="00B050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 </a:t>
              </a:r>
              <a:r>
                <a:rPr lang="pt-PT" altLang="en-US" sz="1000" b="1" dirty="0">
                  <a:solidFill>
                    <a:srgbClr val="00B050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III</a:t>
              </a:r>
              <a:endParaRPr lang="pt-PT" altLang="en-US" sz="1000" b="1" dirty="0">
                <a:solidFill>
                  <a:srgbClr val="00B050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endParaRPr>
            </a:p>
          </p:txBody>
        </p:sp>
        <p:sp>
          <p:nvSpPr>
            <p:cNvPr id="234" name="TextBox 176"/>
            <p:cNvSpPr/>
            <p:nvPr/>
          </p:nvSpPr>
          <p:spPr>
            <a:xfrm>
              <a:off x="11504" y="10071"/>
              <a:ext cx="1374" cy="392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vert="horz" wrap="square" lIns="91440" tIns="45720" rIns="91440" bIns="45720" numCol="1" spcCol="215900" anchor="t"/>
            <a:p>
              <a:pPr algn="ctr">
                <a:defRPr lang="en-US"/>
              </a:pPr>
              <a:r>
                <a:rPr lang="pt-PT" altLang="en-US" sz="1000" b="1">
                  <a:solidFill>
                    <a:srgbClr val="008CBA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17</a:t>
              </a:r>
              <a:r>
                <a:rPr lang="en-US" sz="1000" b="1">
                  <a:solidFill>
                    <a:srgbClr val="008CBA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:</a:t>
              </a:r>
              <a:r>
                <a:rPr lang="pt-PT" altLang="en-US" sz="1000" b="1">
                  <a:solidFill>
                    <a:srgbClr val="008CBA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0</a:t>
              </a:r>
              <a:r>
                <a:rPr lang="en-US" sz="1000" b="1">
                  <a:solidFill>
                    <a:srgbClr val="008CBA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0 – 1</a:t>
              </a:r>
              <a:r>
                <a:rPr lang="pt-PT" altLang="en-US" sz="1000" b="1">
                  <a:solidFill>
                    <a:srgbClr val="008CBA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9</a:t>
              </a:r>
              <a:r>
                <a:rPr lang="en-US" sz="1000" b="1">
                  <a:solidFill>
                    <a:srgbClr val="008CBA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:</a:t>
              </a:r>
              <a:r>
                <a:rPr lang="pt-PT" altLang="en-US" sz="1000" b="1">
                  <a:solidFill>
                    <a:srgbClr val="008CBA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0</a:t>
              </a:r>
              <a:r>
                <a:rPr lang="en-US" sz="1000" b="1">
                  <a:solidFill>
                    <a:srgbClr val="008CBA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0</a:t>
              </a:r>
              <a:endParaRPr lang="en-US" sz="1000" b="1">
                <a:solidFill>
                  <a:srgbClr val="008CBA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endParaRPr>
            </a:p>
          </p:txBody>
        </p:sp>
      </p:grpSp>
      <p:sp>
        <p:nvSpPr>
          <p:cNvPr id="235" name="Cortar Retângulo de Canto Simples 234"/>
          <p:cNvSpPr/>
          <p:nvPr/>
        </p:nvSpPr>
        <p:spPr>
          <a:xfrm>
            <a:off x="4051300" y="605155"/>
            <a:ext cx="1224915" cy="207645"/>
          </a:xfrm>
          <a:prstGeom prst="snip1Rect">
            <a:avLst/>
          </a:prstGeom>
          <a:solidFill>
            <a:srgbClr val="FF0000"/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pt-PT" altLang="en-US" sz="1400" b="1">
                <a:solidFill>
                  <a:schemeClr val="tx1"/>
                </a:solidFill>
              </a:rPr>
              <a:t>2</a:t>
            </a:r>
            <a:r>
              <a:rPr lang="pt-PT" altLang="en-US" sz="1400" b="1" baseline="30000">
                <a:solidFill>
                  <a:schemeClr val="tx1"/>
                </a:solidFill>
              </a:rPr>
              <a:t>ème</a:t>
            </a:r>
            <a:r>
              <a:rPr lang="pt-PT" altLang="en-US" sz="1400" b="1">
                <a:solidFill>
                  <a:schemeClr val="tx1"/>
                </a:solidFill>
              </a:rPr>
              <a:t> JOUR</a:t>
            </a:r>
            <a:endParaRPr lang="pt-PT" altLang="en-US" sz="1400" b="1">
              <a:solidFill>
                <a:schemeClr val="tx1"/>
              </a:solidFill>
            </a:endParaRPr>
          </a:p>
        </p:txBody>
      </p:sp>
      <p:grpSp>
        <p:nvGrpSpPr>
          <p:cNvPr id="236" name="Agrupar 235"/>
          <p:cNvGrpSpPr/>
          <p:nvPr/>
        </p:nvGrpSpPr>
        <p:grpSpPr>
          <a:xfrm>
            <a:off x="5172710" y="3853180"/>
            <a:ext cx="1153160" cy="1169670"/>
            <a:chOff x="3453" y="5909"/>
            <a:chExt cx="1816" cy="1842"/>
          </a:xfrm>
        </p:grpSpPr>
        <p:sp>
          <p:nvSpPr>
            <p:cNvPr id="237" name="Oval 85"/>
            <p:cNvSpPr/>
            <p:nvPr/>
          </p:nvSpPr>
          <p:spPr>
            <a:xfrm>
              <a:off x="3453" y="5909"/>
              <a:ext cx="1816" cy="1836"/>
            </a:xfrm>
            <a:prstGeom prst="ellipse">
              <a:avLst/>
            </a:prstGeom>
            <a:solidFill>
              <a:srgbClr val="008CBA"/>
            </a:solidFill>
            <a:ln w="15875" cap="flat" cmpd="sng" algn="ctr">
              <a:noFill/>
              <a:prstDash val="solid"/>
              <a:headEnd type="none"/>
              <a:tailEnd type="none"/>
            </a:ln>
            <a:effectLst/>
          </p:spPr>
          <p:txBody>
            <a:bodyPr vert="horz" wrap="square" lIns="91440" tIns="45720" rIns="91440" bIns="45720" numCol="1" spcCol="215900" anchor="t"/>
            <a:p>
              <a:pPr algn="ctr">
                <a:defRPr lang="en-US">
                  <a:solidFill>
                    <a:srgbClr val="FFFFFF"/>
                  </a:solidFill>
                </a:defRPr>
              </a:pPr>
              <a:r>
                <a:rPr lang="pt-PT" sz="1400" b="1" dirty="0"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2021</a:t>
              </a:r>
              <a:endParaRPr lang="pt-PT" sz="1400" b="1" dirty="0"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endParaRPr>
            </a:p>
            <a:p>
              <a:pPr algn="ctr">
                <a:defRPr lang="en-US">
                  <a:solidFill>
                    <a:srgbClr val="FFFFFF"/>
                  </a:solidFill>
                </a:defRPr>
              </a:pPr>
              <a:r>
                <a:rPr lang="pt-PT" sz="1400" dirty="0">
                  <a:solidFill>
                    <a:schemeClr val="tx1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10 Juin</a:t>
              </a:r>
              <a:endParaRPr lang="pt-PT" sz="1400" dirty="0">
                <a:solidFill>
                  <a:schemeClr val="tx1"/>
                </a:solidFill>
                <a:latin typeface="Arial Narrow" panose="020B0606020202030204" pitchFamily="34" charset="0"/>
              </a:endParaRPr>
            </a:p>
            <a:p>
              <a:pPr algn="ctr" defTabSz="899795">
                <a:defRPr lang="en-US">
                  <a:solidFill>
                    <a:srgbClr val="FFFFFF"/>
                  </a:solidFill>
                </a:defRPr>
              </a:pPr>
              <a:r>
                <a:rPr lang="pt-PT" sz="1000" dirty="0" smtClean="0">
                  <a:solidFill>
                    <a:schemeClr val="tx1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  <a:sym typeface="+mn-ea"/>
                </a:rPr>
                <a:t>Opportunités de </a:t>
              </a:r>
              <a:r>
                <a:rPr lang="pt-PT" altLang="en-US" sz="1000" dirty="0" err="1">
                  <a:solidFill>
                    <a:schemeClr val="tx1"/>
                  </a:solidFill>
                  <a:latin typeface="Arial Narrow" panose="020B0606020202030204" pitchFamily="34" charset="0"/>
                  <a:sym typeface="+mn-ea"/>
                </a:rPr>
                <a:t>marchés</a:t>
              </a:r>
              <a:endParaRPr lang="pt-PT" altLang="en-US" sz="1000" dirty="0" err="1">
                <a:solidFill>
                  <a:schemeClr val="tx1"/>
                </a:solidFill>
                <a:latin typeface="Arial Narrow" panose="020B0606020202030204" pitchFamily="34" charset="0"/>
                <a:sym typeface="+mn-ea"/>
              </a:endParaRPr>
            </a:p>
            <a:p>
              <a:pPr algn="ctr" defTabSz="899795">
                <a:defRPr lang="en-US">
                  <a:solidFill>
                    <a:srgbClr val="FFFFFF"/>
                  </a:solidFill>
                </a:defRPr>
              </a:pPr>
              <a:endParaRPr lang="pt-PT" altLang="en-US" sz="1000" dirty="0" err="1">
                <a:solidFill>
                  <a:schemeClr val="tx1"/>
                </a:solidFill>
                <a:latin typeface="Arial Narrow" panose="020B0606020202030204" pitchFamily="34" charset="0"/>
                <a:sym typeface="+mn-ea"/>
              </a:endParaRPr>
            </a:p>
          </p:txBody>
        </p:sp>
        <p:sp>
          <p:nvSpPr>
            <p:cNvPr id="238" name="TextBox 167"/>
            <p:cNvSpPr/>
            <p:nvPr/>
          </p:nvSpPr>
          <p:spPr>
            <a:xfrm>
              <a:off x="3671" y="7363"/>
              <a:ext cx="1361" cy="388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vert="horz" wrap="square" lIns="91440" tIns="45720" rIns="91440" bIns="45720" numCol="1" spcCol="215900" anchor="t"/>
            <a:p>
              <a:pPr algn="ctr">
                <a:defRPr lang="en-US"/>
              </a:pPr>
              <a:r>
                <a:rPr lang="pt-PT" sz="1000">
                  <a:solidFill>
                    <a:srgbClr val="FFFF00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17:00 -18:30 </a:t>
              </a:r>
              <a:endParaRPr lang="pt-PT" sz="1000">
                <a:solidFill>
                  <a:srgbClr val="FFFF00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endParaRPr>
            </a:p>
          </p:txBody>
        </p:sp>
      </p:grpSp>
      <p:sp>
        <p:nvSpPr>
          <p:cNvPr id="239" name="Forma automática5"/>
          <p:cNvSpPr/>
          <p:nvPr/>
        </p:nvSpPr>
        <p:spPr>
          <a:xfrm>
            <a:off x="6557010" y="4601210"/>
            <a:ext cx="1007745" cy="539115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rgbClr val="98897E"/>
              </a:gs>
              <a:gs pos="50000">
                <a:srgbClr val="D6C1B4"/>
              </a:gs>
              <a:gs pos="100000">
                <a:srgbClr val="FEE6D3"/>
              </a:gs>
            </a:gsLst>
            <a:path path="circle"/>
            <a:tileRect/>
          </a:gradFill>
          <a:ln w="15875" cap="flat" cmpd="sng" algn="ctr">
            <a:noFill/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t"/>
          <a:p>
            <a:pPr algn="ctr">
              <a:defRPr lang="en-US">
                <a:solidFill>
                  <a:srgbClr val="0099CC"/>
                </a:solidFill>
              </a:defRPr>
            </a:pPr>
            <a:r>
              <a:rPr lang="pt-PT" sz="1200" b="1" dirty="0" smtClean="0">
                <a:solidFill>
                  <a:srgbClr val="008CBA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  <a:sym typeface="+mn-ea"/>
              </a:rPr>
              <a:t>Pause-café</a:t>
            </a:r>
            <a:endParaRPr lang="pt-PT" sz="1200" b="1" dirty="0" err="1" smtClean="0">
              <a:solidFill>
                <a:srgbClr val="008CBA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  <a:sym typeface="+mn-ea"/>
            </a:endParaRPr>
          </a:p>
        </p:txBody>
      </p:sp>
      <p:sp>
        <p:nvSpPr>
          <p:cNvPr id="240" name="TextBox 206"/>
          <p:cNvSpPr/>
          <p:nvPr/>
        </p:nvSpPr>
        <p:spPr>
          <a:xfrm>
            <a:off x="6533515" y="4846955"/>
            <a:ext cx="1045210" cy="27368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p>
            <a:pPr algn="ctr">
              <a:defRPr lang="en-US">
                <a:solidFill>
                  <a:srgbClr val="000000"/>
                </a:solidFill>
              </a:defRPr>
            </a:pPr>
            <a:r>
              <a:rPr lang="pt-PT" sz="1000" b="1">
                <a:latin typeface="Arial" panose="020B0604020202020204" pitchFamily="34" charset="0"/>
                <a:ea typeface="Century Gothic" panose="020B0502020202020204" pitchFamily="2" charset="0"/>
                <a:cs typeface="Arial" panose="020B0604020202020204" pitchFamily="34" charset="0"/>
              </a:rPr>
              <a:t>16:30 – 17:00</a:t>
            </a:r>
            <a:endParaRPr lang="pt-PT" sz="1000" b="1">
              <a:latin typeface="Arial" panose="020B0604020202020204" pitchFamily="34" charset="0"/>
              <a:ea typeface="Century Gothic" panose="020B0502020202020204" pitchFamily="2" charset="0"/>
              <a:cs typeface="Arial" panose="020B0604020202020204" pitchFamily="34" charset="0"/>
            </a:endParaRPr>
          </a:p>
        </p:txBody>
      </p:sp>
      <p:sp>
        <p:nvSpPr>
          <p:cNvPr id="241" name="Cortar Retângulo de Canto Simples 240"/>
          <p:cNvSpPr/>
          <p:nvPr/>
        </p:nvSpPr>
        <p:spPr>
          <a:xfrm>
            <a:off x="9656445" y="86995"/>
            <a:ext cx="1224915" cy="207645"/>
          </a:xfrm>
          <a:prstGeom prst="snip1Rect">
            <a:avLst/>
          </a:prstGeom>
          <a:solidFill>
            <a:srgbClr val="FF0000"/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pt-PT" altLang="en-US" sz="1400" b="1">
                <a:solidFill>
                  <a:schemeClr val="tx1"/>
                </a:solidFill>
              </a:rPr>
              <a:t>3</a:t>
            </a:r>
            <a:r>
              <a:rPr lang="pt-PT" altLang="en-US" sz="1400" b="1" baseline="30000">
                <a:solidFill>
                  <a:schemeClr val="tx1"/>
                </a:solidFill>
              </a:rPr>
              <a:t>ème</a:t>
            </a:r>
            <a:r>
              <a:rPr lang="pt-PT" altLang="en-US" sz="1400" b="1">
                <a:solidFill>
                  <a:schemeClr val="tx1"/>
                </a:solidFill>
              </a:rPr>
              <a:t> JOUR</a:t>
            </a:r>
            <a:endParaRPr lang="pt-PT" altLang="en-US" sz="1400" b="1">
              <a:solidFill>
                <a:schemeClr val="tx1"/>
              </a:solidFill>
            </a:endParaRPr>
          </a:p>
        </p:txBody>
      </p:sp>
      <p:grpSp>
        <p:nvGrpSpPr>
          <p:cNvPr id="242" name="Agrupar 241"/>
          <p:cNvGrpSpPr/>
          <p:nvPr/>
        </p:nvGrpSpPr>
        <p:grpSpPr>
          <a:xfrm>
            <a:off x="7581900" y="1647825"/>
            <a:ext cx="451485" cy="105410"/>
            <a:chOff x="11977" y="2442"/>
            <a:chExt cx="1031" cy="166"/>
          </a:xfrm>
        </p:grpSpPr>
        <p:sp>
          <p:nvSpPr>
            <p:cNvPr id="243" name="Oval 242"/>
            <p:cNvSpPr/>
            <p:nvPr/>
          </p:nvSpPr>
          <p:spPr>
            <a:xfrm>
              <a:off x="12824" y="2442"/>
              <a:ext cx="184" cy="166"/>
            </a:xfrm>
            <a:prstGeom prst="ellipse">
              <a:avLst/>
            </a:prstGeom>
            <a:solidFill>
              <a:srgbClr val="008CBA"/>
            </a:solidFill>
            <a:ln>
              <a:solidFill>
                <a:srgbClr val="008CB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pt-PT" altLang="en-US"/>
            </a:p>
          </p:txBody>
        </p:sp>
        <p:sp>
          <p:nvSpPr>
            <p:cNvPr id="244" name="Linha9"/>
            <p:cNvSpPr/>
            <p:nvPr/>
          </p:nvSpPr>
          <p:spPr>
            <a:xfrm rot="5400000">
              <a:off x="12437" y="2060"/>
              <a:ext cx="15" cy="934"/>
            </a:xfrm>
            <a:prstGeom prst="line">
              <a:avLst/>
            </a:prstGeom>
            <a:noFill/>
            <a:ln w="9525" cap="flat" cmpd="sng" algn="ctr">
              <a:solidFill>
                <a:srgbClr val="008CBA"/>
              </a:solidFill>
              <a:prstDash val="solid"/>
              <a:headEnd type="none"/>
              <a:tailEnd type="triangle" w="med" len="med"/>
            </a:ln>
            <a:effectLst/>
          </p:spPr>
        </p:sp>
      </p:grpSp>
      <p:grpSp>
        <p:nvGrpSpPr>
          <p:cNvPr id="245" name="Agrupar 244"/>
          <p:cNvGrpSpPr/>
          <p:nvPr/>
        </p:nvGrpSpPr>
        <p:grpSpPr>
          <a:xfrm>
            <a:off x="7590155" y="3199765"/>
            <a:ext cx="451485" cy="105410"/>
            <a:chOff x="11977" y="2442"/>
            <a:chExt cx="1031" cy="166"/>
          </a:xfrm>
        </p:grpSpPr>
        <p:sp>
          <p:nvSpPr>
            <p:cNvPr id="246" name="Oval 245"/>
            <p:cNvSpPr/>
            <p:nvPr/>
          </p:nvSpPr>
          <p:spPr>
            <a:xfrm>
              <a:off x="12824" y="2442"/>
              <a:ext cx="184" cy="166"/>
            </a:xfrm>
            <a:prstGeom prst="ellipse">
              <a:avLst/>
            </a:prstGeom>
            <a:solidFill>
              <a:srgbClr val="008CBA"/>
            </a:solidFill>
            <a:ln>
              <a:solidFill>
                <a:srgbClr val="008CB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pt-PT" altLang="en-US"/>
            </a:p>
          </p:txBody>
        </p:sp>
        <p:sp>
          <p:nvSpPr>
            <p:cNvPr id="247" name="Linha9"/>
            <p:cNvSpPr/>
            <p:nvPr/>
          </p:nvSpPr>
          <p:spPr>
            <a:xfrm rot="5400000">
              <a:off x="12437" y="2060"/>
              <a:ext cx="15" cy="934"/>
            </a:xfrm>
            <a:prstGeom prst="line">
              <a:avLst/>
            </a:prstGeom>
            <a:noFill/>
            <a:ln w="9525" cap="flat" cmpd="sng" algn="ctr">
              <a:solidFill>
                <a:srgbClr val="008CBA"/>
              </a:solidFill>
              <a:prstDash val="solid"/>
              <a:headEnd type="none"/>
              <a:tailEnd type="triangle" w="med" len="med"/>
            </a:ln>
            <a:effectLst/>
          </p:spPr>
        </p:sp>
      </p:grpSp>
      <p:grpSp>
        <p:nvGrpSpPr>
          <p:cNvPr id="248" name="Agrupar 247"/>
          <p:cNvGrpSpPr/>
          <p:nvPr/>
        </p:nvGrpSpPr>
        <p:grpSpPr>
          <a:xfrm>
            <a:off x="7576820" y="4848860"/>
            <a:ext cx="451485" cy="105410"/>
            <a:chOff x="11977" y="2442"/>
            <a:chExt cx="1031" cy="166"/>
          </a:xfrm>
        </p:grpSpPr>
        <p:sp>
          <p:nvSpPr>
            <p:cNvPr id="249" name="Oval 248"/>
            <p:cNvSpPr/>
            <p:nvPr/>
          </p:nvSpPr>
          <p:spPr>
            <a:xfrm>
              <a:off x="12824" y="2442"/>
              <a:ext cx="184" cy="166"/>
            </a:xfrm>
            <a:prstGeom prst="ellipse">
              <a:avLst/>
            </a:prstGeom>
            <a:solidFill>
              <a:srgbClr val="008CBA"/>
            </a:solidFill>
            <a:ln>
              <a:solidFill>
                <a:srgbClr val="008CB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pt-PT" altLang="en-US"/>
            </a:p>
          </p:txBody>
        </p:sp>
        <p:sp>
          <p:nvSpPr>
            <p:cNvPr id="250" name="Linha9"/>
            <p:cNvSpPr/>
            <p:nvPr/>
          </p:nvSpPr>
          <p:spPr>
            <a:xfrm rot="5400000">
              <a:off x="12437" y="2060"/>
              <a:ext cx="15" cy="934"/>
            </a:xfrm>
            <a:prstGeom prst="line">
              <a:avLst/>
            </a:prstGeom>
            <a:noFill/>
            <a:ln w="9525" cap="flat" cmpd="sng" algn="ctr">
              <a:solidFill>
                <a:srgbClr val="008CBA"/>
              </a:solidFill>
              <a:prstDash val="solid"/>
              <a:headEnd type="none"/>
              <a:tailEnd type="triangle" w="med" len="med"/>
            </a:ln>
            <a:effectLst/>
          </p:spPr>
        </p:sp>
      </p:grpSp>
      <p:sp>
        <p:nvSpPr>
          <p:cNvPr id="251" name="CaixaDeTexto 13"/>
          <p:cNvSpPr txBox="1"/>
          <p:nvPr/>
        </p:nvSpPr>
        <p:spPr>
          <a:xfrm>
            <a:off x="2534285" y="6656070"/>
            <a:ext cx="4530090" cy="206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75000"/>
              </a:lnSpc>
              <a:spcBef>
                <a:spcPts val="0"/>
              </a:spcBef>
              <a:spcAft>
                <a:spcPts val="0"/>
              </a:spcAft>
            </a:pPr>
            <a:r>
              <a:rPr lang="pt-PT" sz="1000" i="1" dirty="0" smtClean="0">
                <a:solidFill>
                  <a:schemeClr val="bg1"/>
                </a:solidFill>
              </a:rPr>
              <a:t>Remarque</a:t>
            </a:r>
            <a:r>
              <a:rPr lang="pt-PT" sz="800" i="1" dirty="0" smtClean="0">
                <a:solidFill>
                  <a:schemeClr val="bg1"/>
                </a:solidFill>
              </a:rPr>
              <a:t>: </a:t>
            </a:r>
            <a:r>
              <a:rPr lang="pt-PT" sz="800" i="1" dirty="0" smtClean="0">
                <a:solidFill>
                  <a:schemeClr val="tx1"/>
                </a:solidFill>
              </a:rPr>
              <a:t> </a:t>
            </a:r>
            <a:r>
              <a:rPr lang="fr-FR" sz="800" dirty="0"/>
              <a:t>Certains des noms </a:t>
            </a:r>
            <a:r>
              <a:rPr lang="fr-FR" sz="800" dirty="0" smtClean="0"/>
              <a:t>mentionnés </a:t>
            </a:r>
            <a:r>
              <a:rPr lang="fr-FR" sz="800" dirty="0"/>
              <a:t>sont </a:t>
            </a:r>
            <a:r>
              <a:rPr lang="fr-FR" sz="800" dirty="0" smtClean="0"/>
              <a:t>encore </a:t>
            </a:r>
            <a:r>
              <a:rPr lang="fr-FR" sz="800" dirty="0"/>
              <a:t>en cours de confirmation.</a:t>
            </a:r>
            <a:endParaRPr lang="pt-PT" sz="800" dirty="0"/>
          </a:p>
        </p:txBody>
      </p:sp>
      <p:sp>
        <p:nvSpPr>
          <p:cNvPr id="252" name="Triângulo Isósceles 251"/>
          <p:cNvSpPr/>
          <p:nvPr/>
        </p:nvSpPr>
        <p:spPr>
          <a:xfrm rot="5400000">
            <a:off x="8321040" y="861695"/>
            <a:ext cx="297815" cy="193040"/>
          </a:xfrm>
          <a:prstGeom prst="triangl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pt-PT" altLang="en-US"/>
          </a:p>
        </p:txBody>
      </p:sp>
      <p:sp>
        <p:nvSpPr>
          <p:cNvPr id="253" name="Triângulo Isósceles 252"/>
          <p:cNvSpPr/>
          <p:nvPr/>
        </p:nvSpPr>
        <p:spPr>
          <a:xfrm rot="5400000">
            <a:off x="8318500" y="2327275"/>
            <a:ext cx="297815" cy="193040"/>
          </a:xfrm>
          <a:prstGeom prst="triangl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pt-PT" altLang="en-US"/>
          </a:p>
        </p:txBody>
      </p:sp>
      <p:sp>
        <p:nvSpPr>
          <p:cNvPr id="254" name="Triângulo Isósceles 253"/>
          <p:cNvSpPr/>
          <p:nvPr/>
        </p:nvSpPr>
        <p:spPr>
          <a:xfrm rot="5400000">
            <a:off x="8315960" y="4041140"/>
            <a:ext cx="297815" cy="193040"/>
          </a:xfrm>
          <a:prstGeom prst="triangl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pt-PT" altLang="en-US"/>
          </a:p>
        </p:txBody>
      </p:sp>
      <p:sp>
        <p:nvSpPr>
          <p:cNvPr id="255" name="Triângulo Isósceles 254"/>
          <p:cNvSpPr/>
          <p:nvPr/>
        </p:nvSpPr>
        <p:spPr>
          <a:xfrm rot="5400000">
            <a:off x="8324215" y="5571490"/>
            <a:ext cx="297815" cy="193040"/>
          </a:xfrm>
          <a:prstGeom prst="triangl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pt-PT" altLang="en-US"/>
          </a:p>
        </p:txBody>
      </p:sp>
      <p:cxnSp>
        <p:nvCxnSpPr>
          <p:cNvPr id="256" name="Conexão Reta 255"/>
          <p:cNvCxnSpPr/>
          <p:nvPr/>
        </p:nvCxnSpPr>
        <p:spPr>
          <a:xfrm>
            <a:off x="864870" y="1166495"/>
            <a:ext cx="5080" cy="5405755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7" name="Linha2"/>
          <p:cNvSpPr/>
          <p:nvPr/>
        </p:nvSpPr>
        <p:spPr>
          <a:xfrm>
            <a:off x="2856865" y="3259455"/>
            <a:ext cx="220980" cy="0"/>
          </a:xfrm>
          <a:prstGeom prst="line">
            <a:avLst/>
          </a:prstGeom>
          <a:noFill/>
          <a:ln w="19050" cap="flat" cmpd="sng" algn="ctr">
            <a:solidFill>
              <a:schemeClr val="bg1"/>
            </a:solidFill>
            <a:prstDash val="solid"/>
            <a:headEnd type="none"/>
            <a:tailEnd type="triangle" w="med" len="med"/>
          </a:ln>
          <a:effectLst/>
        </p:spPr>
      </p:sp>
      <p:grpSp>
        <p:nvGrpSpPr>
          <p:cNvPr id="258" name="Agrupar 257"/>
          <p:cNvGrpSpPr/>
          <p:nvPr/>
        </p:nvGrpSpPr>
        <p:grpSpPr>
          <a:xfrm>
            <a:off x="2605405" y="2346325"/>
            <a:ext cx="1153160" cy="1165860"/>
            <a:chOff x="3447" y="3520"/>
            <a:chExt cx="1816" cy="1836"/>
          </a:xfrm>
        </p:grpSpPr>
        <p:sp>
          <p:nvSpPr>
            <p:cNvPr id="259" name="Oval 47"/>
            <p:cNvSpPr/>
            <p:nvPr/>
          </p:nvSpPr>
          <p:spPr>
            <a:xfrm>
              <a:off x="3447" y="3520"/>
              <a:ext cx="1816" cy="1836"/>
            </a:xfrm>
            <a:prstGeom prst="ellipse">
              <a:avLst/>
            </a:prstGeom>
            <a:solidFill>
              <a:srgbClr val="008CBA"/>
            </a:solidFill>
            <a:ln w="15875" cap="flat" cmpd="sng" algn="ctr">
              <a:noFill/>
              <a:prstDash val="solid"/>
              <a:headEnd type="none"/>
              <a:tailEnd type="none"/>
            </a:ln>
            <a:effectLst/>
          </p:spPr>
          <p:txBody>
            <a:bodyPr vert="horz" wrap="square" lIns="91440" tIns="45720" rIns="91440" bIns="45720" numCol="1" spcCol="215900" anchor="t"/>
            <a:p>
              <a:pPr algn="ctr">
                <a:defRPr lang="en-US">
                  <a:solidFill>
                    <a:srgbClr val="FFFFFF"/>
                  </a:solidFill>
                </a:defRPr>
              </a:pPr>
              <a:r>
                <a:rPr lang="pt-PT" sz="1400" b="1" dirty="0"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2021</a:t>
              </a:r>
              <a:endParaRPr lang="pt-PT" sz="1400" b="1" dirty="0"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endParaRPr>
            </a:p>
            <a:p>
              <a:pPr algn="ctr">
                <a:defRPr lang="en-US">
                  <a:solidFill>
                    <a:srgbClr val="FFFFFF"/>
                  </a:solidFill>
                </a:defRPr>
              </a:pPr>
              <a:r>
                <a:rPr lang="pt-PT" sz="1400" dirty="0"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  <a:sym typeface="+mn-ea"/>
                </a:rPr>
                <a:t>10 Juin</a:t>
              </a:r>
              <a:endParaRPr lang="pt-PT" sz="1400" dirty="0"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endParaRPr>
            </a:p>
            <a:p>
              <a:pPr algn="ctr">
                <a:defRPr lang="en-US">
                  <a:solidFill>
                    <a:srgbClr val="FFFFFF"/>
                  </a:solidFill>
                </a:defRPr>
              </a:pPr>
              <a:r>
                <a:rPr lang="pt-PT" sz="1000" dirty="0" smtClean="0"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  <a:sym typeface="+mn-ea"/>
                </a:rPr>
                <a:t>Opportunités d'affaires</a:t>
              </a:r>
              <a:endParaRPr lang="pt-PT" sz="1000" dirty="0">
                <a:latin typeface="Arial Narrow" panose="020B0606020202030204" pitchFamily="34" charset="0"/>
              </a:endParaRPr>
            </a:p>
          </p:txBody>
        </p:sp>
        <p:sp>
          <p:nvSpPr>
            <p:cNvPr id="260" name="TextBox 110"/>
            <p:cNvSpPr/>
            <p:nvPr/>
          </p:nvSpPr>
          <p:spPr>
            <a:xfrm>
              <a:off x="3614" y="4935"/>
              <a:ext cx="1482" cy="39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vert="horz" wrap="square" lIns="91440" tIns="45720" rIns="91440" bIns="45720" numCol="1" spcCol="215900" anchor="t"/>
            <a:p>
              <a:pPr algn="ctr">
                <a:defRPr lang="en-US"/>
              </a:pPr>
              <a:r>
                <a:rPr lang="pt-PT" sz="1000">
                  <a:solidFill>
                    <a:srgbClr val="FFFF00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08:30 – 10:30</a:t>
              </a:r>
              <a:endParaRPr lang="pt-PT" sz="1000">
                <a:solidFill>
                  <a:srgbClr val="FFFF00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endParaRPr>
            </a:p>
          </p:txBody>
        </p:sp>
      </p:grpSp>
      <p:sp>
        <p:nvSpPr>
          <p:cNvPr id="261" name="Rectangle: Rounded Corners 137"/>
          <p:cNvSpPr/>
          <p:nvPr/>
        </p:nvSpPr>
        <p:spPr>
          <a:xfrm>
            <a:off x="1581150" y="2930525"/>
            <a:ext cx="1007745" cy="529590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rgbClr val="98897E"/>
              </a:gs>
              <a:gs pos="50000">
                <a:srgbClr val="D6C1B4"/>
              </a:gs>
              <a:gs pos="100000">
                <a:srgbClr val="FEE6D3"/>
              </a:gs>
            </a:gsLst>
            <a:path path="circle"/>
            <a:tileRect/>
          </a:gradFill>
          <a:ln w="15875" cap="flat" cmpd="sng" algn="ctr">
            <a:noFill/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t"/>
          <a:p>
            <a:pPr algn="ctr">
              <a:defRPr lang="en-US">
                <a:solidFill>
                  <a:srgbClr val="0099CC"/>
                </a:solidFill>
              </a:defRPr>
            </a:pPr>
            <a:r>
              <a:rPr lang="en-GB" sz="1200" dirty="0" smtClean="0">
                <a:solidFill>
                  <a:srgbClr val="02173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  <a:sym typeface="+mn-ea"/>
              </a:rPr>
              <a:t>Coffee-Break</a:t>
            </a:r>
            <a:endParaRPr lang="pt-PT" sz="1200" b="1" dirty="0">
              <a:solidFill>
                <a:srgbClr val="008CBA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</p:txBody>
      </p:sp>
      <p:sp>
        <p:nvSpPr>
          <p:cNvPr id="262" name="TextBox 138"/>
          <p:cNvSpPr/>
          <p:nvPr/>
        </p:nvSpPr>
        <p:spPr>
          <a:xfrm>
            <a:off x="1557655" y="3197225"/>
            <a:ext cx="1045210" cy="2730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p>
            <a:pPr algn="ctr">
              <a:defRPr lang="en-US">
                <a:solidFill>
                  <a:srgbClr val="000000"/>
                </a:solidFill>
              </a:defRPr>
            </a:pPr>
            <a:r>
              <a:rPr lang="pt-PT" sz="1000" b="1">
                <a:latin typeface="Arial" panose="020B0604020202020204" pitchFamily="34" charset="0"/>
                <a:ea typeface="Century Gothic" panose="020B0502020202020204" pitchFamily="2" charset="0"/>
                <a:cs typeface="Arial" panose="020B0604020202020204" pitchFamily="34" charset="0"/>
              </a:rPr>
              <a:t>10:30 – 11:00</a:t>
            </a:r>
            <a:endParaRPr lang="pt-PT" sz="1000" b="1">
              <a:latin typeface="Arial" panose="020B0604020202020204" pitchFamily="34" charset="0"/>
              <a:ea typeface="Century Gothic" panose="020B0502020202020204" pitchFamily="2" charset="0"/>
              <a:cs typeface="Arial" panose="020B0604020202020204" pitchFamily="34" charset="0"/>
            </a:endParaRPr>
          </a:p>
        </p:txBody>
      </p:sp>
      <p:grpSp>
        <p:nvGrpSpPr>
          <p:cNvPr id="263" name="Agrupar 262"/>
          <p:cNvGrpSpPr/>
          <p:nvPr/>
        </p:nvGrpSpPr>
        <p:grpSpPr>
          <a:xfrm>
            <a:off x="2609215" y="3863340"/>
            <a:ext cx="1153160" cy="1165860"/>
            <a:chOff x="3453" y="5909"/>
            <a:chExt cx="1816" cy="1836"/>
          </a:xfrm>
        </p:grpSpPr>
        <p:sp>
          <p:nvSpPr>
            <p:cNvPr id="264" name="Oval 85"/>
            <p:cNvSpPr/>
            <p:nvPr/>
          </p:nvSpPr>
          <p:spPr>
            <a:xfrm>
              <a:off x="3453" y="5909"/>
              <a:ext cx="1816" cy="1836"/>
            </a:xfrm>
            <a:prstGeom prst="ellipse">
              <a:avLst/>
            </a:prstGeom>
            <a:solidFill>
              <a:srgbClr val="008CBA"/>
            </a:solidFill>
            <a:ln w="15875" cap="flat" cmpd="sng" algn="ctr">
              <a:noFill/>
              <a:prstDash val="solid"/>
              <a:headEnd type="none"/>
              <a:tailEnd type="none"/>
            </a:ln>
            <a:effectLst/>
          </p:spPr>
          <p:txBody>
            <a:bodyPr vert="horz" wrap="square" lIns="91440" tIns="45720" rIns="91440" bIns="45720" numCol="1" spcCol="215900" anchor="t"/>
            <a:p>
              <a:pPr algn="ctr">
                <a:defRPr lang="en-US">
                  <a:solidFill>
                    <a:srgbClr val="FFFFFF"/>
                  </a:solidFill>
                </a:defRPr>
              </a:pPr>
              <a:r>
                <a:rPr lang="pt-PT" sz="1400" b="1" dirty="0"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2021</a:t>
              </a:r>
              <a:endParaRPr lang="pt-PT" sz="1400" b="1" dirty="0"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endParaRPr>
            </a:p>
            <a:p>
              <a:pPr algn="ctr">
                <a:defRPr lang="en-US">
                  <a:solidFill>
                    <a:srgbClr val="FFFFFF"/>
                  </a:solidFill>
                </a:defRPr>
              </a:pPr>
              <a:r>
                <a:rPr lang="pt-PT" sz="1400" dirty="0"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  <a:sym typeface="+mn-ea"/>
                </a:rPr>
                <a:t>10 Juin</a:t>
              </a:r>
              <a:endParaRPr lang="pt-PT" sz="1400" dirty="0"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endParaRPr>
            </a:p>
            <a:p>
              <a:pPr algn="ctr">
                <a:defRPr lang="en-US">
                  <a:solidFill>
                    <a:srgbClr val="FFFFFF"/>
                  </a:solidFill>
                </a:defRPr>
              </a:pPr>
              <a:r>
                <a:rPr lang="pt-PT" sz="1000" dirty="0" smtClean="0"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  <a:sym typeface="+mn-ea"/>
                </a:rPr>
                <a:t>Opportunités d'affaires</a:t>
              </a:r>
              <a:endParaRPr lang="pt-PT" sz="1000" dirty="0" smtClean="0"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  <a:sym typeface="+mn-ea"/>
              </a:endParaRPr>
            </a:p>
          </p:txBody>
        </p:sp>
        <p:sp>
          <p:nvSpPr>
            <p:cNvPr id="265" name="TextBox 167"/>
            <p:cNvSpPr/>
            <p:nvPr/>
          </p:nvSpPr>
          <p:spPr>
            <a:xfrm>
              <a:off x="3671" y="7261"/>
              <a:ext cx="1361" cy="388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vert="horz" wrap="square" lIns="91440" tIns="45720" rIns="91440" bIns="45720" numCol="1" spcCol="215900" anchor="t"/>
            <a:p>
              <a:pPr algn="ctr">
                <a:defRPr lang="en-US"/>
              </a:pPr>
              <a:r>
                <a:rPr lang="pt-PT" sz="1000">
                  <a:solidFill>
                    <a:srgbClr val="FFFF00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11:00 -13:00 </a:t>
              </a:r>
              <a:endParaRPr lang="pt-PT" sz="1000">
                <a:solidFill>
                  <a:srgbClr val="FFFF00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endParaRPr>
            </a:p>
          </p:txBody>
        </p:sp>
      </p:grpSp>
      <p:sp>
        <p:nvSpPr>
          <p:cNvPr id="266" name="Forma automática5"/>
          <p:cNvSpPr/>
          <p:nvPr/>
        </p:nvSpPr>
        <p:spPr>
          <a:xfrm>
            <a:off x="1578610" y="4311015"/>
            <a:ext cx="1007745" cy="539115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rgbClr val="98897E"/>
              </a:gs>
              <a:gs pos="50000">
                <a:srgbClr val="D6C1B4"/>
              </a:gs>
              <a:gs pos="100000">
                <a:srgbClr val="FEE6D3"/>
              </a:gs>
            </a:gsLst>
            <a:path path="circle"/>
            <a:tileRect/>
          </a:gradFill>
          <a:ln w="15875" cap="flat" cmpd="sng" algn="ctr">
            <a:noFill/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t"/>
          <a:p>
            <a:pPr algn="ctr">
              <a:defRPr lang="en-US">
                <a:solidFill>
                  <a:srgbClr val="0099CC"/>
                </a:solidFill>
              </a:defRPr>
            </a:pPr>
            <a:r>
              <a:rPr lang="pt-PT" sz="1200" b="1" dirty="0" err="1" smtClean="0">
                <a:solidFill>
                  <a:schemeClr val="tx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  <a:sym typeface="+mn-ea"/>
              </a:rPr>
              <a:t>Déjeuner</a:t>
            </a:r>
            <a:endParaRPr lang="pt-PT" sz="1200" b="1" dirty="0" err="1" smtClean="0">
              <a:solidFill>
                <a:schemeClr val="tx1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  <a:sym typeface="+mn-ea"/>
            </a:endParaRPr>
          </a:p>
        </p:txBody>
      </p:sp>
      <p:sp>
        <p:nvSpPr>
          <p:cNvPr id="267" name="TextBox 206"/>
          <p:cNvSpPr/>
          <p:nvPr/>
        </p:nvSpPr>
        <p:spPr>
          <a:xfrm>
            <a:off x="1555115" y="4556760"/>
            <a:ext cx="1045210" cy="27368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p>
            <a:pPr algn="ctr">
              <a:defRPr lang="en-US">
                <a:solidFill>
                  <a:srgbClr val="000000"/>
                </a:solidFill>
              </a:defRPr>
            </a:pPr>
            <a:r>
              <a:rPr lang="pt-PT" sz="1000" b="1">
                <a:latin typeface="Arial" panose="020B0604020202020204" pitchFamily="34" charset="0"/>
                <a:ea typeface="Century Gothic" panose="020B0502020202020204" pitchFamily="2" charset="0"/>
                <a:cs typeface="Arial" panose="020B0604020202020204" pitchFamily="34" charset="0"/>
              </a:rPr>
              <a:t>13:00 – 14:30</a:t>
            </a:r>
            <a:endParaRPr lang="pt-PT" sz="1000" b="1">
              <a:latin typeface="Arial" panose="020B0604020202020204" pitchFamily="34" charset="0"/>
              <a:ea typeface="Century Gothic" panose="020B0502020202020204" pitchFamily="2" charset="0"/>
              <a:cs typeface="Arial" panose="020B0604020202020204" pitchFamily="34" charset="0"/>
            </a:endParaRPr>
          </a:p>
        </p:txBody>
      </p:sp>
      <p:sp>
        <p:nvSpPr>
          <p:cNvPr id="268" name="Linha7"/>
          <p:cNvSpPr/>
          <p:nvPr/>
        </p:nvSpPr>
        <p:spPr>
          <a:xfrm rot="16200000">
            <a:off x="2770505" y="3752215"/>
            <a:ext cx="809625" cy="6350"/>
          </a:xfrm>
          <a:prstGeom prst="line">
            <a:avLst/>
          </a:prstGeom>
          <a:noFill/>
          <a:ln w="19050" cap="flat" cmpd="sng" algn="ctr">
            <a:solidFill>
              <a:srgbClr val="008CBA"/>
            </a:solidFill>
            <a:prstDash val="solid"/>
            <a:headEnd type="none"/>
            <a:tailEnd type="none" w="med" len="med"/>
          </a:ln>
          <a:effectLst/>
        </p:spPr>
      </p:sp>
      <p:sp>
        <p:nvSpPr>
          <p:cNvPr id="269" name="Linha7"/>
          <p:cNvSpPr/>
          <p:nvPr/>
        </p:nvSpPr>
        <p:spPr>
          <a:xfrm rot="16200000">
            <a:off x="2785745" y="2436495"/>
            <a:ext cx="809625" cy="6350"/>
          </a:xfrm>
          <a:prstGeom prst="line">
            <a:avLst/>
          </a:prstGeom>
          <a:noFill/>
          <a:ln w="19050" cap="flat" cmpd="sng" algn="ctr">
            <a:solidFill>
              <a:srgbClr val="008CBA"/>
            </a:solidFill>
            <a:prstDash val="solid"/>
            <a:headEnd type="none" w="med" len="med"/>
            <a:tailEnd type="triangle" w="med" len="med"/>
          </a:ln>
          <a:effectLst/>
        </p:spPr>
      </p:sp>
      <p:sp>
        <p:nvSpPr>
          <p:cNvPr id="270" name="Linha7"/>
          <p:cNvSpPr/>
          <p:nvPr/>
        </p:nvSpPr>
        <p:spPr>
          <a:xfrm rot="16200000">
            <a:off x="2765425" y="4971415"/>
            <a:ext cx="809625" cy="6350"/>
          </a:xfrm>
          <a:prstGeom prst="line">
            <a:avLst/>
          </a:prstGeom>
          <a:noFill/>
          <a:ln w="19050" cap="flat" cmpd="sng" algn="ctr">
            <a:solidFill>
              <a:srgbClr val="008CBA"/>
            </a:solidFill>
            <a:prstDash val="solid"/>
            <a:headEnd type="triangle" w="med" len="med"/>
            <a:tailEnd type="none" w="med" len="med"/>
          </a:ln>
          <a:effectLst/>
        </p:spPr>
      </p:sp>
      <p:sp>
        <p:nvSpPr>
          <p:cNvPr id="271" name="Linha7"/>
          <p:cNvSpPr/>
          <p:nvPr/>
        </p:nvSpPr>
        <p:spPr>
          <a:xfrm>
            <a:off x="2076450" y="5144135"/>
            <a:ext cx="1090295" cy="5715"/>
          </a:xfrm>
          <a:prstGeom prst="line">
            <a:avLst/>
          </a:prstGeom>
          <a:noFill/>
          <a:ln w="19050" cap="flat" cmpd="sng" algn="ctr">
            <a:solidFill>
              <a:srgbClr val="008CBA"/>
            </a:solidFill>
            <a:prstDash val="solid"/>
            <a:headEnd type="none"/>
            <a:tailEnd type="none" w="med" len="med"/>
          </a:ln>
          <a:effectLst/>
        </p:spPr>
      </p:sp>
      <p:sp>
        <p:nvSpPr>
          <p:cNvPr id="272" name="Linha7"/>
          <p:cNvSpPr/>
          <p:nvPr/>
        </p:nvSpPr>
        <p:spPr>
          <a:xfrm flipV="1">
            <a:off x="2077085" y="3660775"/>
            <a:ext cx="1101090" cy="13970"/>
          </a:xfrm>
          <a:prstGeom prst="line">
            <a:avLst/>
          </a:prstGeom>
          <a:noFill/>
          <a:ln w="19050" cap="flat" cmpd="sng" algn="ctr">
            <a:solidFill>
              <a:srgbClr val="008CBA"/>
            </a:solidFill>
            <a:prstDash val="solid"/>
            <a:headEnd type="none"/>
            <a:tailEnd type="none" w="med" len="med"/>
          </a:ln>
          <a:effectLst/>
        </p:spPr>
      </p:sp>
      <p:sp>
        <p:nvSpPr>
          <p:cNvPr id="273" name="Straight Connector 144"/>
          <p:cNvSpPr/>
          <p:nvPr/>
        </p:nvSpPr>
        <p:spPr>
          <a:xfrm flipH="1">
            <a:off x="2082165" y="3484880"/>
            <a:ext cx="5715" cy="189230"/>
          </a:xfrm>
          <a:prstGeom prst="line">
            <a:avLst/>
          </a:prstGeom>
          <a:noFill/>
          <a:ln w="19050" cap="flat" cmpd="sng" algn="ctr">
            <a:solidFill>
              <a:srgbClr val="008CBA"/>
            </a:solidFill>
            <a:prstDash val="solid"/>
            <a:headEnd type="triangle" w="med" len="med"/>
            <a:tailEnd type="none" w="med" len="med"/>
          </a:ln>
          <a:effectLst/>
        </p:spPr>
      </p:sp>
      <p:sp>
        <p:nvSpPr>
          <p:cNvPr id="274" name="Straight Connector 144"/>
          <p:cNvSpPr/>
          <p:nvPr/>
        </p:nvSpPr>
        <p:spPr>
          <a:xfrm flipH="1">
            <a:off x="2077085" y="4874895"/>
            <a:ext cx="5080" cy="268605"/>
          </a:xfrm>
          <a:prstGeom prst="line">
            <a:avLst/>
          </a:prstGeom>
          <a:noFill/>
          <a:ln w="19050" cap="flat" cmpd="sng" algn="ctr">
            <a:solidFill>
              <a:srgbClr val="008CBA"/>
            </a:solidFill>
            <a:prstDash val="solid"/>
            <a:headEnd type="triangle" w="med" len="med"/>
            <a:tailEnd type="none" w="med" len="med"/>
          </a:ln>
          <a:effectLst/>
        </p:spPr>
      </p:sp>
      <p:sp>
        <p:nvSpPr>
          <p:cNvPr id="275" name="Oval 274"/>
          <p:cNvSpPr/>
          <p:nvPr/>
        </p:nvSpPr>
        <p:spPr>
          <a:xfrm>
            <a:off x="3123565" y="3615690"/>
            <a:ext cx="116840" cy="105410"/>
          </a:xfrm>
          <a:prstGeom prst="ellipse">
            <a:avLst/>
          </a:prstGeom>
          <a:solidFill>
            <a:srgbClr val="008CBA"/>
          </a:solidFill>
          <a:ln>
            <a:solidFill>
              <a:srgbClr val="008C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pt-PT" altLang="en-US"/>
          </a:p>
        </p:txBody>
      </p:sp>
      <p:sp>
        <p:nvSpPr>
          <p:cNvPr id="276" name="Oval 275"/>
          <p:cNvSpPr/>
          <p:nvPr/>
        </p:nvSpPr>
        <p:spPr>
          <a:xfrm>
            <a:off x="3109595" y="5102225"/>
            <a:ext cx="116840" cy="105410"/>
          </a:xfrm>
          <a:prstGeom prst="ellipse">
            <a:avLst/>
          </a:prstGeom>
          <a:solidFill>
            <a:srgbClr val="008CBA"/>
          </a:solidFill>
          <a:ln>
            <a:solidFill>
              <a:srgbClr val="008C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pt-PT" altLang="en-US"/>
          </a:p>
        </p:txBody>
      </p:sp>
      <p:sp>
        <p:nvSpPr>
          <p:cNvPr id="277" name="Rectangle: Rounded Corners 137"/>
          <p:cNvSpPr/>
          <p:nvPr/>
        </p:nvSpPr>
        <p:spPr>
          <a:xfrm>
            <a:off x="31750" y="1240155"/>
            <a:ext cx="2132330" cy="252730"/>
          </a:xfrm>
          <a:prstGeom prst="roundRect">
            <a:avLst>
              <a:gd name="adj" fmla="val 16667"/>
            </a:avLst>
          </a:prstGeom>
          <a:solidFill>
            <a:schemeClr val="tx1">
              <a:lumMod val="95000"/>
            </a:schemeClr>
          </a:solidFill>
          <a:ln w="15875" cap="flat" cmpd="sng" algn="ctr">
            <a:noFill/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t"/>
          <a:p>
            <a:pPr algn="ctr">
              <a:defRPr lang="en-US">
                <a:solidFill>
                  <a:srgbClr val="0099CC"/>
                </a:solidFill>
              </a:defRPr>
            </a:pPr>
            <a:r>
              <a:rPr lang="pt-PT" sz="1200" b="1" dirty="0" smtClean="0">
                <a:solidFill>
                  <a:srgbClr val="416D12"/>
                </a:solidFill>
                <a:latin typeface="Arial Narrow" panose="020B0606020202030204" pitchFamily="34" charset="0"/>
                <a:sym typeface="+mn-ea"/>
              </a:rPr>
              <a:t>Accréditation</a:t>
            </a:r>
            <a:r>
              <a:rPr lang="pt-PT" sz="1200" b="1" dirty="0" smtClean="0">
                <a:solidFill>
                  <a:srgbClr val="416D12"/>
                </a:solidFill>
                <a:latin typeface="Arial Narrow" panose="020B0606020202030204" pitchFamily="34" charset="0"/>
                <a:sym typeface="+mn-ea"/>
              </a:rPr>
              <a:t> - </a:t>
            </a:r>
            <a:r>
              <a:rPr lang="pt-PT" sz="1200" b="1">
                <a:solidFill>
                  <a:srgbClr val="00B4B2"/>
                </a:solidFill>
                <a:latin typeface="Arial" panose="020B0604020202020204" pitchFamily="34" charset="0"/>
                <a:ea typeface="Century Gothic" panose="020B0502020202020204" pitchFamily="2" charset="0"/>
                <a:cs typeface="Arial" panose="020B0604020202020204" pitchFamily="34" charset="0"/>
                <a:sym typeface="+mn-ea"/>
              </a:rPr>
              <a:t>08:00 – 08:15</a:t>
            </a:r>
            <a:endParaRPr lang="pt-PT" sz="1200" b="1">
              <a:solidFill>
                <a:srgbClr val="00B4B2"/>
              </a:solidFill>
              <a:latin typeface="Arial" panose="020B0604020202020204" pitchFamily="34" charset="0"/>
              <a:ea typeface="Century Gothic" panose="020B0502020202020204" pitchFamily="2" charset="0"/>
              <a:cs typeface="Arial" panose="020B0604020202020204" pitchFamily="34" charset="0"/>
            </a:endParaRPr>
          </a:p>
          <a:p>
            <a:pPr algn="ctr">
              <a:defRPr lang="en-US">
                <a:solidFill>
                  <a:srgbClr val="0099CC"/>
                </a:solidFill>
              </a:defRPr>
            </a:pPr>
            <a:endParaRPr lang="pt-PT" sz="1200" b="1" dirty="0" smtClean="0">
              <a:solidFill>
                <a:srgbClr val="416D12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  <a:sym typeface="+mn-ea"/>
            </a:endParaRPr>
          </a:p>
        </p:txBody>
      </p:sp>
      <p:sp>
        <p:nvSpPr>
          <p:cNvPr id="278" name="Rectangle: Rounded Corners 137"/>
          <p:cNvSpPr/>
          <p:nvPr/>
        </p:nvSpPr>
        <p:spPr>
          <a:xfrm>
            <a:off x="2540" y="6247765"/>
            <a:ext cx="2516505" cy="598170"/>
          </a:xfrm>
          <a:prstGeom prst="roundRect">
            <a:avLst>
              <a:gd name="adj" fmla="val 16667"/>
            </a:avLst>
          </a:prstGeom>
          <a:solidFill>
            <a:schemeClr val="tx1">
              <a:lumMod val="95000"/>
            </a:schemeClr>
          </a:solidFill>
          <a:ln w="15875" cap="flat" cmpd="sng" algn="ctr">
            <a:noFill/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t"/>
          <a:p>
            <a:pPr algn="ctr" fontAlgn="auto">
              <a:lnSpc>
                <a:spcPts val="1200"/>
              </a:lnSpc>
              <a:defRPr lang="en-US">
                <a:solidFill>
                  <a:srgbClr val="0099CC"/>
                </a:solidFill>
              </a:defRPr>
            </a:pPr>
            <a:endParaRPr lang="pt-PT" sz="1100" dirty="0" smtClean="0">
              <a:solidFill>
                <a:srgbClr val="416D12"/>
              </a:solidFill>
              <a:latin typeface="Arial Narrow" panose="020B0606020202030204" pitchFamily="34" charset="0"/>
              <a:sym typeface="+mn-ea"/>
            </a:endParaRPr>
          </a:p>
          <a:p>
            <a:pPr algn="ctr" fontAlgn="auto">
              <a:lnSpc>
                <a:spcPts val="1200"/>
              </a:lnSpc>
              <a:defRPr lang="en-US">
                <a:solidFill>
                  <a:srgbClr val="0099CC"/>
                </a:solidFill>
              </a:defRPr>
            </a:pPr>
            <a:r>
              <a:rPr lang="pt-PT" sz="1100" dirty="0" smtClean="0">
                <a:latin typeface="Arial Narrow" panose="020B0606020202030204" pitchFamily="34" charset="0"/>
                <a:sym typeface="+mn-ea"/>
              </a:rPr>
              <a:t>«</a:t>
            </a:r>
            <a:r>
              <a:rPr lang="pt-PT" sz="1100" i="1" dirty="0" smtClean="0">
                <a:latin typeface="Arial Narrow" panose="020B0606020202030204" pitchFamily="34" charset="0"/>
                <a:sym typeface="+mn-ea"/>
              </a:rPr>
              <a:t>BRÉSIL</a:t>
            </a:r>
            <a:r>
              <a:rPr lang="pt-PT" sz="1100" dirty="0" smtClean="0">
                <a:latin typeface="Arial Narrow" panose="020B0606020202030204" pitchFamily="34" charset="0"/>
                <a:sym typeface="+mn-ea"/>
              </a:rPr>
              <a:t>: Le Potentiel et l'Opportunité de Coopération Technique et Entrepreneuriale»</a:t>
            </a:r>
            <a:endParaRPr lang="pt-PT" sz="1100" dirty="0" smtClean="0">
              <a:latin typeface="Arial Narrow" panose="020B0606020202030204" pitchFamily="34" charset="0"/>
              <a:sym typeface="+mn-ea"/>
            </a:endParaRPr>
          </a:p>
          <a:p>
            <a:pPr algn="ctr" fontAlgn="auto">
              <a:lnSpc>
                <a:spcPts val="1200"/>
              </a:lnSpc>
              <a:defRPr lang="en-US">
                <a:solidFill>
                  <a:srgbClr val="0099CC"/>
                </a:solidFill>
              </a:defRPr>
            </a:pPr>
            <a:endParaRPr lang="pt-PT" sz="1100" dirty="0" smtClean="0">
              <a:solidFill>
                <a:srgbClr val="416D12"/>
              </a:solidFill>
              <a:latin typeface="Arial Narrow" panose="020B0606020202030204" pitchFamily="34" charset="0"/>
              <a:sym typeface="+mn-ea"/>
            </a:endParaRPr>
          </a:p>
        </p:txBody>
      </p:sp>
      <p:sp>
        <p:nvSpPr>
          <p:cNvPr id="279" name="TextBox 138"/>
          <p:cNvSpPr/>
          <p:nvPr/>
        </p:nvSpPr>
        <p:spPr>
          <a:xfrm>
            <a:off x="76200" y="6266815"/>
            <a:ext cx="1916430" cy="2730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p>
            <a:pPr algn="ctr">
              <a:defRPr lang="en-US">
                <a:solidFill>
                  <a:srgbClr val="000000"/>
                </a:solidFill>
              </a:defRPr>
            </a:pPr>
            <a:r>
              <a:rPr lang="pt-PT" sz="1200" b="1">
                <a:ln>
                  <a:noFill/>
                </a:ln>
                <a:solidFill>
                  <a:srgbClr val="00B4B2"/>
                </a:solidFill>
                <a:latin typeface="Arial" panose="020B0604020202020204" pitchFamily="34" charset="0"/>
                <a:ea typeface="Century Gothic" panose="020B0502020202020204" pitchFamily="2" charset="0"/>
                <a:cs typeface="Arial" panose="020B0604020202020204" pitchFamily="34" charset="0"/>
              </a:rPr>
              <a:t>16:00 – 18:00</a:t>
            </a:r>
            <a:endParaRPr lang="pt-PT" sz="1200" b="1">
              <a:ln>
                <a:noFill/>
              </a:ln>
              <a:solidFill>
                <a:srgbClr val="00B4B2"/>
              </a:solidFill>
              <a:latin typeface="Arial" panose="020B0604020202020204" pitchFamily="34" charset="0"/>
              <a:ea typeface="Century Gothic" panose="020B0502020202020204" pitchFamily="2" charset="0"/>
              <a:cs typeface="Arial" panose="020B0604020202020204" pitchFamily="34" charset="0"/>
            </a:endParaRPr>
          </a:p>
        </p:txBody>
      </p:sp>
      <p:sp>
        <p:nvSpPr>
          <p:cNvPr id="280" name="Cortar Retângulo de Canto Simples 279"/>
          <p:cNvSpPr/>
          <p:nvPr/>
        </p:nvSpPr>
        <p:spPr>
          <a:xfrm>
            <a:off x="24765" y="735965"/>
            <a:ext cx="1676400" cy="231775"/>
          </a:xfrm>
          <a:prstGeom prst="snip1Rect">
            <a:avLst/>
          </a:prstGeom>
          <a:solidFill>
            <a:srgbClr val="FF0000"/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pt-PT" altLang="en-US" sz="1400" b="1">
                <a:solidFill>
                  <a:schemeClr val="tx1"/>
                </a:solidFill>
                <a:sym typeface="+mn-ea"/>
              </a:rPr>
              <a:t>1</a:t>
            </a:r>
            <a:r>
              <a:rPr lang="pt-PT" altLang="en-US" sz="1400" b="1" baseline="30000">
                <a:solidFill>
                  <a:schemeClr val="tx1"/>
                </a:solidFill>
                <a:sym typeface="+mn-ea"/>
              </a:rPr>
              <a:t>er</a:t>
            </a:r>
            <a:r>
              <a:rPr lang="pt-PT" altLang="en-US" sz="1400" b="1">
                <a:solidFill>
                  <a:schemeClr val="tx1"/>
                </a:solidFill>
                <a:sym typeface="+mn-ea"/>
              </a:rPr>
              <a:t> </a:t>
            </a:r>
            <a:r>
              <a:rPr lang="pt-PT" altLang="en-US" sz="1100" b="1">
                <a:solidFill>
                  <a:schemeClr val="tx1"/>
                </a:solidFill>
                <a:sym typeface="+mn-ea"/>
              </a:rPr>
              <a:t>JOUR</a:t>
            </a:r>
            <a:r>
              <a:rPr lang="pt-PT" altLang="en-US" sz="1400" b="1">
                <a:solidFill>
                  <a:schemeClr val="tx1"/>
                </a:solidFill>
              </a:rPr>
              <a:t> - </a:t>
            </a:r>
            <a:r>
              <a:rPr lang="pt-PT" altLang="en-US" sz="1200" b="1">
                <a:solidFill>
                  <a:srgbClr val="FFFF00"/>
                </a:solidFill>
              </a:rPr>
              <a:t>9 JUIN</a:t>
            </a:r>
            <a:endParaRPr lang="pt-PT" altLang="en-US" sz="1200" b="1">
              <a:solidFill>
                <a:srgbClr val="FFFF00"/>
              </a:solidFill>
            </a:endParaRPr>
          </a:p>
        </p:txBody>
      </p:sp>
      <p:sp>
        <p:nvSpPr>
          <p:cNvPr id="281" name="Rectangle: Rounded Corners 137"/>
          <p:cNvSpPr/>
          <p:nvPr/>
        </p:nvSpPr>
        <p:spPr>
          <a:xfrm>
            <a:off x="190500" y="1515745"/>
            <a:ext cx="1374775" cy="422275"/>
          </a:xfrm>
          <a:prstGeom prst="roundRect">
            <a:avLst>
              <a:gd name="adj" fmla="val 16667"/>
            </a:avLst>
          </a:prstGeom>
          <a:solidFill>
            <a:schemeClr val="tx1">
              <a:lumMod val="95000"/>
            </a:schemeClr>
          </a:solidFill>
          <a:ln w="15875" cap="flat" cmpd="sng" algn="ctr">
            <a:noFill/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t"/>
          <a:p>
            <a:pPr algn="ctr">
              <a:defRPr lang="en-US">
                <a:solidFill>
                  <a:srgbClr val="0099CC"/>
                </a:solidFill>
              </a:defRPr>
            </a:pPr>
            <a:r>
              <a:rPr lang="pt-PT" sz="1100" dirty="0" smtClean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Business Round</a:t>
            </a:r>
            <a:endParaRPr lang="pt-PT" sz="1100" dirty="0" smtClean="0">
              <a:solidFill>
                <a:schemeClr val="bg1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  <a:sym typeface="+mn-ea"/>
            </a:endParaRPr>
          </a:p>
        </p:txBody>
      </p:sp>
      <p:sp>
        <p:nvSpPr>
          <p:cNvPr id="282" name="Rectangle: Rounded Corners 137"/>
          <p:cNvSpPr/>
          <p:nvPr/>
        </p:nvSpPr>
        <p:spPr>
          <a:xfrm>
            <a:off x="184150" y="1986280"/>
            <a:ext cx="1382395" cy="436245"/>
          </a:xfrm>
          <a:prstGeom prst="roundRect">
            <a:avLst>
              <a:gd name="adj" fmla="val 16667"/>
            </a:avLst>
          </a:prstGeom>
          <a:solidFill>
            <a:schemeClr val="tx1">
              <a:lumMod val="95000"/>
            </a:schemeClr>
          </a:solidFill>
          <a:ln w="15875" cap="flat" cmpd="sng" algn="ctr">
            <a:noFill/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t"/>
          <a:p>
            <a:pPr algn="ctr">
              <a:defRPr lang="en-US">
                <a:solidFill>
                  <a:srgbClr val="0099CC"/>
                </a:solidFill>
              </a:defRPr>
            </a:pPr>
            <a:r>
              <a:rPr lang="en-GB" sz="1200" dirty="0" smtClean="0">
                <a:solidFill>
                  <a:srgbClr val="02173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  <a:sym typeface="+mn-ea"/>
              </a:rPr>
              <a:t>Coffee-Break</a:t>
            </a:r>
            <a:endParaRPr lang="pt-PT" sz="1200" b="1" dirty="0" smtClean="0">
              <a:solidFill>
                <a:srgbClr val="416D12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  <a:sym typeface="+mn-ea"/>
            </a:endParaRPr>
          </a:p>
        </p:txBody>
      </p:sp>
      <p:sp>
        <p:nvSpPr>
          <p:cNvPr id="283" name="Rectangle: Rounded Corners 137"/>
          <p:cNvSpPr/>
          <p:nvPr/>
        </p:nvSpPr>
        <p:spPr>
          <a:xfrm>
            <a:off x="189230" y="2477135"/>
            <a:ext cx="1376045" cy="453390"/>
          </a:xfrm>
          <a:prstGeom prst="roundRect">
            <a:avLst>
              <a:gd name="adj" fmla="val 16667"/>
            </a:avLst>
          </a:prstGeom>
          <a:solidFill>
            <a:schemeClr val="tx1">
              <a:lumMod val="95000"/>
            </a:schemeClr>
          </a:solidFill>
          <a:ln w="15875" cap="flat" cmpd="sng" algn="ctr">
            <a:noFill/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t"/>
          <a:p>
            <a:pPr algn="ctr">
              <a:defRPr lang="en-US">
                <a:solidFill>
                  <a:srgbClr val="0099CC"/>
                </a:solidFill>
              </a:defRPr>
            </a:pPr>
            <a:r>
              <a:rPr lang="pt-PT" sz="1100" dirty="0" smtClean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Business Round</a:t>
            </a:r>
            <a:endParaRPr lang="pt-PT" sz="1100" dirty="0" smtClean="0">
              <a:solidFill>
                <a:schemeClr val="bg1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  <a:sym typeface="+mn-ea"/>
            </a:endParaRPr>
          </a:p>
        </p:txBody>
      </p:sp>
      <p:sp>
        <p:nvSpPr>
          <p:cNvPr id="284" name="Rectangle: Rounded Corners 137"/>
          <p:cNvSpPr/>
          <p:nvPr/>
        </p:nvSpPr>
        <p:spPr>
          <a:xfrm>
            <a:off x="191770" y="2969895"/>
            <a:ext cx="1373505" cy="440055"/>
          </a:xfrm>
          <a:prstGeom prst="roundRect">
            <a:avLst>
              <a:gd name="adj" fmla="val 16667"/>
            </a:avLst>
          </a:prstGeom>
          <a:solidFill>
            <a:schemeClr val="tx1">
              <a:lumMod val="95000"/>
            </a:schemeClr>
          </a:solidFill>
          <a:ln w="15875" cap="flat" cmpd="sng" algn="ctr">
            <a:noFill/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t"/>
          <a:p>
            <a:pPr algn="ctr">
              <a:defRPr lang="en-US">
                <a:solidFill>
                  <a:srgbClr val="0099CC"/>
                </a:solidFill>
              </a:defRPr>
            </a:pPr>
            <a:r>
              <a:rPr lang="pt-PT" sz="1200" dirty="0" err="1" smtClean="0">
                <a:solidFill>
                  <a:schemeClr val="bg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  <a:sym typeface="+mn-ea"/>
              </a:rPr>
              <a:t>Déjeuner</a:t>
            </a:r>
            <a:endParaRPr lang="pt-PT" sz="1200" dirty="0" err="1" smtClean="0">
              <a:solidFill>
                <a:schemeClr val="bg1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  <a:sym typeface="+mn-ea"/>
            </a:endParaRPr>
          </a:p>
        </p:txBody>
      </p:sp>
      <p:sp>
        <p:nvSpPr>
          <p:cNvPr id="285" name="Rectangle: Rounded Corners 137"/>
          <p:cNvSpPr/>
          <p:nvPr/>
        </p:nvSpPr>
        <p:spPr>
          <a:xfrm>
            <a:off x="187960" y="3440430"/>
            <a:ext cx="1378585" cy="439420"/>
          </a:xfrm>
          <a:prstGeom prst="roundRect">
            <a:avLst>
              <a:gd name="adj" fmla="val 16667"/>
            </a:avLst>
          </a:prstGeom>
          <a:solidFill>
            <a:schemeClr val="tx1">
              <a:lumMod val="95000"/>
            </a:schemeClr>
          </a:solidFill>
          <a:ln w="15875" cap="flat" cmpd="sng" algn="ctr">
            <a:noFill/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t"/>
          <a:p>
            <a:pPr algn="ctr">
              <a:defRPr lang="en-US">
                <a:solidFill>
                  <a:srgbClr val="0099CC"/>
                </a:solidFill>
              </a:defRPr>
            </a:pPr>
            <a:r>
              <a:rPr lang="pt-PT" sz="1100" dirty="0" smtClean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Business Round</a:t>
            </a:r>
            <a:endParaRPr lang="pt-PT" sz="1100" dirty="0" smtClean="0">
              <a:solidFill>
                <a:schemeClr val="bg1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  <a:sym typeface="+mn-ea"/>
            </a:endParaRPr>
          </a:p>
        </p:txBody>
      </p:sp>
      <p:sp>
        <p:nvSpPr>
          <p:cNvPr id="286" name="TextBox 138"/>
          <p:cNvSpPr/>
          <p:nvPr/>
        </p:nvSpPr>
        <p:spPr>
          <a:xfrm>
            <a:off x="161925" y="2679700"/>
            <a:ext cx="1403350" cy="2730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p>
            <a:pPr algn="ctr">
              <a:defRPr lang="en-US">
                <a:solidFill>
                  <a:srgbClr val="000000"/>
                </a:solidFill>
              </a:defRPr>
            </a:pPr>
            <a:r>
              <a:rPr lang="pt-PT" sz="1200" b="1">
                <a:solidFill>
                  <a:srgbClr val="00B4B2"/>
                </a:solidFill>
                <a:latin typeface="Arial" panose="020B0604020202020204" pitchFamily="34" charset="0"/>
                <a:ea typeface="Century Gothic" panose="020B0502020202020204" pitchFamily="2" charset="0"/>
                <a:cs typeface="Arial" panose="020B0604020202020204" pitchFamily="34" charset="0"/>
              </a:rPr>
              <a:t>10:45 – 12:30</a:t>
            </a:r>
            <a:endParaRPr lang="pt-PT" sz="1200" b="1">
              <a:solidFill>
                <a:srgbClr val="00B4B2"/>
              </a:solidFill>
              <a:latin typeface="Arial" panose="020B0604020202020204" pitchFamily="34" charset="0"/>
              <a:ea typeface="Century Gothic" panose="020B0502020202020204" pitchFamily="2" charset="0"/>
              <a:cs typeface="Arial" panose="020B0604020202020204" pitchFamily="34" charset="0"/>
            </a:endParaRPr>
          </a:p>
        </p:txBody>
      </p:sp>
      <p:sp>
        <p:nvSpPr>
          <p:cNvPr id="287" name="TextBox 138"/>
          <p:cNvSpPr/>
          <p:nvPr/>
        </p:nvSpPr>
        <p:spPr>
          <a:xfrm>
            <a:off x="161925" y="3168015"/>
            <a:ext cx="1413510" cy="2730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p>
            <a:pPr algn="ctr">
              <a:defRPr lang="en-US">
                <a:solidFill>
                  <a:srgbClr val="000000"/>
                </a:solidFill>
              </a:defRPr>
            </a:pPr>
            <a:r>
              <a:rPr lang="pt-PT" sz="1200" b="1">
                <a:solidFill>
                  <a:srgbClr val="00B4B2"/>
                </a:solidFill>
                <a:latin typeface="Arial" panose="020B0604020202020204" pitchFamily="34" charset="0"/>
                <a:ea typeface="Century Gothic" panose="020B0502020202020204" pitchFamily="2" charset="0"/>
                <a:cs typeface="Arial" panose="020B0604020202020204" pitchFamily="34" charset="0"/>
              </a:rPr>
              <a:t>12:30 – 14:00</a:t>
            </a:r>
            <a:endParaRPr lang="pt-PT" sz="1200" b="1">
              <a:solidFill>
                <a:srgbClr val="00B4B2"/>
              </a:solidFill>
              <a:latin typeface="Arial" panose="020B0604020202020204" pitchFamily="34" charset="0"/>
              <a:ea typeface="Century Gothic" panose="020B0502020202020204" pitchFamily="2" charset="0"/>
              <a:cs typeface="Arial" panose="020B0604020202020204" pitchFamily="34" charset="0"/>
            </a:endParaRPr>
          </a:p>
        </p:txBody>
      </p:sp>
      <p:sp>
        <p:nvSpPr>
          <p:cNvPr id="288" name="TextBox 138"/>
          <p:cNvSpPr/>
          <p:nvPr/>
        </p:nvSpPr>
        <p:spPr>
          <a:xfrm>
            <a:off x="126365" y="3640455"/>
            <a:ext cx="1438910" cy="2730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p>
            <a:pPr algn="ctr">
              <a:defRPr lang="en-US">
                <a:solidFill>
                  <a:srgbClr val="000000"/>
                </a:solidFill>
              </a:defRPr>
            </a:pPr>
            <a:r>
              <a:rPr lang="pt-PT" sz="1200" b="1">
                <a:solidFill>
                  <a:srgbClr val="00B4B2"/>
                </a:solidFill>
                <a:latin typeface="Arial" panose="020B0604020202020204" pitchFamily="34" charset="0"/>
                <a:ea typeface="Century Gothic" panose="020B0502020202020204" pitchFamily="2" charset="0"/>
                <a:cs typeface="Arial" panose="020B0604020202020204" pitchFamily="34" charset="0"/>
              </a:rPr>
              <a:t>14:00 – 15:30</a:t>
            </a:r>
            <a:endParaRPr lang="pt-PT" sz="1200" b="1">
              <a:solidFill>
                <a:srgbClr val="00B4B2"/>
              </a:solidFill>
              <a:latin typeface="Arial" panose="020B0604020202020204" pitchFamily="34" charset="0"/>
              <a:ea typeface="Century Gothic" panose="020B0502020202020204" pitchFamily="2" charset="0"/>
              <a:cs typeface="Arial" panose="020B0604020202020204" pitchFamily="34" charset="0"/>
            </a:endParaRPr>
          </a:p>
        </p:txBody>
      </p:sp>
      <p:sp>
        <p:nvSpPr>
          <p:cNvPr id="289" name="TextBox 138"/>
          <p:cNvSpPr/>
          <p:nvPr/>
        </p:nvSpPr>
        <p:spPr>
          <a:xfrm>
            <a:off x="143510" y="1704975"/>
            <a:ext cx="1421765" cy="2730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p>
            <a:pPr algn="ctr">
              <a:defRPr lang="en-US">
                <a:solidFill>
                  <a:srgbClr val="000000"/>
                </a:solidFill>
              </a:defRPr>
            </a:pPr>
            <a:r>
              <a:rPr lang="pt-PT" sz="1200" b="1">
                <a:ln>
                  <a:noFill/>
                </a:ln>
                <a:solidFill>
                  <a:srgbClr val="00B4B2"/>
                </a:solidFill>
                <a:latin typeface="Arial" panose="020B0604020202020204" pitchFamily="34" charset="0"/>
                <a:ea typeface="Century Gothic" panose="020B0502020202020204" pitchFamily="2" charset="0"/>
                <a:cs typeface="Arial" panose="020B0604020202020204" pitchFamily="34" charset="0"/>
              </a:rPr>
              <a:t>08:15 – 10:15</a:t>
            </a:r>
            <a:endParaRPr lang="pt-PT" sz="1200" b="1">
              <a:ln>
                <a:noFill/>
              </a:ln>
              <a:solidFill>
                <a:srgbClr val="00B4B2"/>
              </a:solidFill>
              <a:latin typeface="Arial" panose="020B0604020202020204" pitchFamily="34" charset="0"/>
              <a:ea typeface="Century Gothic" panose="020B0502020202020204" pitchFamily="2" charset="0"/>
              <a:cs typeface="Arial" panose="020B0604020202020204" pitchFamily="34" charset="0"/>
            </a:endParaRPr>
          </a:p>
        </p:txBody>
      </p:sp>
      <p:sp>
        <p:nvSpPr>
          <p:cNvPr id="290" name="TextBox 138"/>
          <p:cNvSpPr/>
          <p:nvPr/>
        </p:nvSpPr>
        <p:spPr>
          <a:xfrm>
            <a:off x="144145" y="2176780"/>
            <a:ext cx="1421765" cy="2730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p>
            <a:pPr algn="ctr">
              <a:defRPr lang="en-US">
                <a:solidFill>
                  <a:srgbClr val="000000"/>
                </a:solidFill>
              </a:defRPr>
            </a:pPr>
            <a:r>
              <a:rPr lang="pt-PT" sz="1200" b="1">
                <a:solidFill>
                  <a:srgbClr val="00B4B2"/>
                </a:solidFill>
                <a:latin typeface="Arial" panose="020B0604020202020204" pitchFamily="34" charset="0"/>
                <a:ea typeface="Century Gothic" panose="020B0502020202020204" pitchFamily="2" charset="0"/>
                <a:cs typeface="Arial" panose="020B0604020202020204" pitchFamily="34" charset="0"/>
              </a:rPr>
              <a:t>10:15 – 10:45</a:t>
            </a:r>
            <a:endParaRPr lang="pt-PT" sz="1200" b="1">
              <a:solidFill>
                <a:srgbClr val="00B4B2"/>
              </a:solidFill>
              <a:latin typeface="Arial" panose="020B0604020202020204" pitchFamily="34" charset="0"/>
              <a:ea typeface="Century Gothic" panose="020B0502020202020204" pitchFamily="2" charset="0"/>
              <a:cs typeface="Arial" panose="020B0604020202020204" pitchFamily="34" charset="0"/>
            </a:endParaRPr>
          </a:p>
        </p:txBody>
      </p:sp>
      <p:sp>
        <p:nvSpPr>
          <p:cNvPr id="291" name="Cortar Retângulo de Canto Simples 290"/>
          <p:cNvSpPr/>
          <p:nvPr/>
        </p:nvSpPr>
        <p:spPr>
          <a:xfrm>
            <a:off x="0" y="6067425"/>
            <a:ext cx="2401570" cy="240030"/>
          </a:xfrm>
          <a:prstGeom prst="snip1Rect">
            <a:avLst/>
          </a:prstGeom>
          <a:solidFill>
            <a:srgbClr val="FF0000"/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>
              <a:defRPr lang="en-US">
                <a:solidFill>
                  <a:srgbClr val="0099CC"/>
                </a:solidFill>
              </a:defRPr>
            </a:pPr>
            <a:r>
              <a:rPr lang="pt-PT" sz="1200" b="1" i="1" dirty="0" smtClean="0">
                <a:solidFill>
                  <a:schemeClr val="tx1"/>
                </a:solidFill>
                <a:sym typeface="+mn-ea"/>
              </a:rPr>
              <a:t>ATELIER </a:t>
            </a:r>
            <a:r>
              <a:rPr lang="pt-PT" sz="1200" b="1" i="1" dirty="0">
                <a:solidFill>
                  <a:schemeClr val="tx1"/>
                </a:solidFill>
                <a:sym typeface="+mn-ea"/>
              </a:rPr>
              <a:t>ÉCONOMIQUE</a:t>
            </a:r>
            <a:endParaRPr lang="pt-PT" altLang="en-US" sz="1200" b="1" i="1" dirty="0" smtClean="0">
              <a:solidFill>
                <a:schemeClr val="tx1"/>
              </a:solidFill>
              <a:latin typeface="Arial Narrow" panose="020B0606020202030204" pitchFamily="34" charset="0"/>
              <a:sym typeface="+mn-ea"/>
            </a:endParaRPr>
          </a:p>
        </p:txBody>
      </p:sp>
      <p:sp>
        <p:nvSpPr>
          <p:cNvPr id="292" name="Cortar Retângulo de Canto Simples 291"/>
          <p:cNvSpPr/>
          <p:nvPr/>
        </p:nvSpPr>
        <p:spPr>
          <a:xfrm>
            <a:off x="19685" y="988695"/>
            <a:ext cx="1714500" cy="247650"/>
          </a:xfrm>
          <a:prstGeom prst="snip1Rect">
            <a:avLst/>
          </a:prstGeom>
          <a:solidFill>
            <a:srgbClr val="FF0000"/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defTabSz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 lang="en-US">
                <a:solidFill>
                  <a:srgbClr val="FFFFFF"/>
                </a:solidFill>
              </a:defRPr>
            </a:pPr>
            <a:r>
              <a:rPr lang="en-GB" sz="1200" b="1" dirty="0">
                <a:latin typeface="Arial Narrow" panose="020B0606020202030204" pitchFamily="34" charset="0"/>
                <a:ea typeface="Calibri" panose="020F0502020204030204" pitchFamily="2" charset="0"/>
                <a:cs typeface="Times New Roman" panose="02020603050405020304" pitchFamily="1" charset="0"/>
                <a:sym typeface="+mn-ea"/>
              </a:rPr>
              <a:t>BUSINES</a:t>
            </a:r>
            <a:r>
              <a:rPr lang="pt-PT" altLang="en-GB" sz="1200" b="1" dirty="0">
                <a:latin typeface="Arial Narrow" panose="020B0606020202030204" pitchFamily="34" charset="0"/>
                <a:ea typeface="Calibri" panose="020F0502020204030204" pitchFamily="2" charset="0"/>
                <a:cs typeface="Times New Roman" panose="02020603050405020304" pitchFamily="1" charset="0"/>
                <a:sym typeface="+mn-ea"/>
              </a:rPr>
              <a:t>S</a:t>
            </a:r>
            <a:r>
              <a:rPr lang="en-GB" sz="1200" b="1" dirty="0">
                <a:latin typeface="Arial Narrow" panose="020B0606020202030204" pitchFamily="34" charset="0"/>
                <a:ea typeface="Calibri" panose="020F0502020204030204" pitchFamily="2" charset="0"/>
                <a:cs typeface="Times New Roman" panose="02020603050405020304" pitchFamily="1" charset="0"/>
                <a:sym typeface="+mn-ea"/>
              </a:rPr>
              <a:t> ROUND</a:t>
            </a:r>
            <a:endParaRPr lang="pt-PT" altLang="en-US" sz="1200" b="1" dirty="0" smtClean="0">
              <a:solidFill>
                <a:srgbClr val="FFFFFF"/>
              </a:solidFill>
              <a:latin typeface="Arial Narrow" panose="020B0606020202030204" pitchFamily="34" charset="0"/>
              <a:sym typeface="+mn-ea"/>
            </a:endParaRPr>
          </a:p>
        </p:txBody>
      </p:sp>
      <p:grpSp>
        <p:nvGrpSpPr>
          <p:cNvPr id="293" name="Agrupar 292"/>
          <p:cNvGrpSpPr/>
          <p:nvPr/>
        </p:nvGrpSpPr>
        <p:grpSpPr>
          <a:xfrm>
            <a:off x="66576" y="4521749"/>
            <a:ext cx="1625213" cy="1528118"/>
            <a:chOff x="-64" y="4644"/>
            <a:chExt cx="2556" cy="2057"/>
          </a:xfrm>
          <a:solidFill>
            <a:srgbClr val="C7F3F3"/>
          </a:solidFill>
        </p:grpSpPr>
        <p:sp>
          <p:nvSpPr>
            <p:cNvPr id="294" name="Oval 38"/>
            <p:cNvSpPr/>
            <p:nvPr/>
          </p:nvSpPr>
          <p:spPr>
            <a:xfrm>
              <a:off x="-64" y="4644"/>
              <a:ext cx="2556" cy="2057"/>
            </a:xfrm>
            <a:prstGeom prst="ellipse">
              <a:avLst/>
            </a:prstGeom>
            <a:grpFill/>
            <a:ln w="15875" cap="flat" cmpd="sng" algn="ctr">
              <a:noFill/>
              <a:prstDash val="solid"/>
              <a:headEnd type="none"/>
              <a:tailEnd type="none"/>
            </a:ln>
            <a:effectLst/>
          </p:spPr>
          <p:txBody>
            <a:bodyPr vert="horz" wrap="square" lIns="91440" tIns="45720" rIns="91440" bIns="45720" numCol="1" spcCol="215900" anchor="t"/>
            <a:p>
              <a:pPr algn="ctr">
                <a:defRPr lang="en-US">
                  <a:solidFill>
                    <a:srgbClr val="FFFFFF"/>
                  </a:solidFill>
                </a:defRPr>
              </a:pPr>
              <a:r>
                <a:rPr lang="en-US" sz="1400" b="1" dirty="0">
                  <a:solidFill>
                    <a:schemeClr val="tx2">
                      <a:lumMod val="50000"/>
                    </a:schemeClr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202</a:t>
              </a:r>
              <a:r>
                <a:rPr lang="pt-PT" altLang="en-US" sz="1400" b="1" dirty="0">
                  <a:solidFill>
                    <a:schemeClr val="tx2">
                      <a:lumMod val="50000"/>
                    </a:schemeClr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1</a:t>
              </a:r>
              <a:endParaRPr lang="en-US" sz="1400" b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endParaRPr>
            </a:p>
            <a:p>
              <a:pPr algn="ctr">
                <a:defRPr lang="en-US">
                  <a:solidFill>
                    <a:srgbClr val="FFFFFF"/>
                  </a:solidFill>
                </a:defRPr>
              </a:pPr>
              <a:r>
                <a:rPr lang="pt-PT" altLang="en-US" sz="1400" b="1" dirty="0">
                  <a:solidFill>
                    <a:schemeClr val="tx2">
                      <a:lumMod val="50000"/>
                    </a:schemeClr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9 de Juin</a:t>
              </a:r>
              <a:endParaRPr lang="pt-PT" altLang="en-US" sz="1400" b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endParaRPr>
            </a:p>
            <a:p>
              <a:pPr algn="ctr" fontAlgn="auto">
                <a:lnSpc>
                  <a:spcPts val="1100"/>
                </a:lnSpc>
                <a:defRPr lang="en-US">
                  <a:solidFill>
                    <a:srgbClr val="FFFFFF"/>
                  </a:solidFill>
                </a:defRPr>
              </a:pPr>
              <a:r>
                <a:rPr lang="pt-PT" sz="1100" dirty="0" err="1">
                  <a:solidFill>
                    <a:schemeClr val="bg1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  <a:sym typeface="+mn-ea"/>
                </a:rPr>
                <a:t>Séance</a:t>
              </a:r>
              <a:r>
                <a:rPr lang="pt-PT" sz="1100" dirty="0">
                  <a:solidFill>
                    <a:schemeClr val="bg1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  <a:sym typeface="+mn-ea"/>
                </a:rPr>
                <a:t> d'</a:t>
              </a:r>
              <a:r>
                <a:rPr lang="pt-PT" sz="1100" dirty="0" err="1">
                  <a:solidFill>
                    <a:schemeClr val="bg1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  <a:sym typeface="+mn-ea"/>
                </a:rPr>
                <a:t>ouverture</a:t>
              </a:r>
              <a:endParaRPr lang="pt-PT" sz="1100" dirty="0">
                <a:solidFill>
                  <a:schemeClr val="bg1"/>
                </a:solidFill>
                <a:latin typeface="Arial Narrow" panose="020B0606020202030204" pitchFamily="34" charset="0"/>
              </a:endParaRPr>
            </a:p>
            <a:p>
              <a:pPr algn="ctr" fontAlgn="auto">
                <a:lnSpc>
                  <a:spcPts val="1100"/>
                </a:lnSpc>
                <a:defRPr lang="en-US">
                  <a:solidFill>
                    <a:srgbClr val="FFFFFF"/>
                  </a:solidFill>
                </a:defRPr>
              </a:pPr>
              <a:r>
                <a:rPr sz="1100" dirty="0" err="1">
                  <a:solidFill>
                    <a:schemeClr val="bg1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  <a:sym typeface="+mn-ea"/>
                </a:rPr>
                <a:t> </a:t>
              </a:r>
              <a:r>
                <a:rPr lang="pt-PT" altLang="en-US" sz="1100" dirty="0" err="1">
                  <a:solidFill>
                    <a:schemeClr val="bg1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  <a:sym typeface="+mn-ea"/>
                </a:rPr>
                <a:t>du BUSINESS FORUM</a:t>
              </a:r>
              <a:endParaRPr lang="pt-PT" altLang="en-US" sz="1100" dirty="0" err="1">
                <a:solidFill>
                  <a:schemeClr val="bg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  <a:sym typeface="+mn-ea"/>
              </a:endParaRPr>
            </a:p>
          </p:txBody>
        </p:sp>
        <p:sp>
          <p:nvSpPr>
            <p:cNvPr id="295" name="TextBox 101"/>
            <p:cNvSpPr/>
            <p:nvPr/>
          </p:nvSpPr>
          <p:spPr>
            <a:xfrm>
              <a:off x="357" y="6205"/>
              <a:ext cx="1695" cy="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</a:extLst>
          </p:spPr>
          <p:txBody>
            <a:bodyPr vert="horz" wrap="square" lIns="91440" tIns="45720" rIns="91440" bIns="45720" numCol="1" spcCol="215900" anchor="t"/>
            <a:p>
              <a:pPr algn="ctr">
                <a:defRPr lang="en-US"/>
              </a:pPr>
              <a:r>
                <a:rPr lang="pt-PT" altLang="en-US" sz="1200" b="1">
                  <a:solidFill>
                    <a:srgbClr val="008CBA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15</a:t>
              </a:r>
              <a:r>
                <a:rPr lang="en-US" sz="1200" b="1">
                  <a:solidFill>
                    <a:srgbClr val="008CBA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:</a:t>
              </a:r>
              <a:r>
                <a:rPr lang="pt-PT" altLang="en-US" sz="1200" b="1">
                  <a:solidFill>
                    <a:srgbClr val="008CBA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3</a:t>
              </a:r>
              <a:r>
                <a:rPr lang="en-US" sz="1200" b="1">
                  <a:solidFill>
                    <a:srgbClr val="008CBA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0 – </a:t>
              </a:r>
              <a:r>
                <a:rPr lang="pt-PT" altLang="en-US" sz="1200" b="1">
                  <a:solidFill>
                    <a:srgbClr val="008CBA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16</a:t>
              </a:r>
              <a:r>
                <a:rPr lang="en-US" sz="1200" b="1">
                  <a:solidFill>
                    <a:srgbClr val="008CBA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:</a:t>
              </a:r>
              <a:r>
                <a:rPr lang="pt-PT" altLang="en-US" sz="1200" b="1">
                  <a:solidFill>
                    <a:srgbClr val="008CBA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0</a:t>
              </a:r>
              <a:r>
                <a:rPr lang="en-US" sz="1200" b="1">
                  <a:solidFill>
                    <a:srgbClr val="008CBA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0</a:t>
              </a:r>
              <a:endParaRPr lang="en-US" sz="1200" b="1">
                <a:solidFill>
                  <a:srgbClr val="008CBA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riângulo Retângulo 81"/>
          <p:cNvSpPr/>
          <p:nvPr/>
        </p:nvSpPr>
        <p:spPr>
          <a:xfrm>
            <a:off x="-4445" y="239395"/>
            <a:ext cx="12228830" cy="6618605"/>
          </a:xfrm>
          <a:prstGeom prst="rtTriangle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pt-PT" altLang="en-US"/>
              <a:t> </a:t>
            </a:r>
            <a:endParaRPr lang="pt-PT" altLang="en-US"/>
          </a:p>
        </p:txBody>
      </p:sp>
      <p:pic>
        <p:nvPicPr>
          <p:cNvPr id="83" name="Imagem 82" descr="LOGO-Paises ecowas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71215" y="2859405"/>
            <a:ext cx="3897630" cy="3858260"/>
          </a:xfrm>
          <a:prstGeom prst="rect">
            <a:avLst/>
          </a:prstGeom>
        </p:spPr>
      </p:pic>
      <p:cxnSp>
        <p:nvCxnSpPr>
          <p:cNvPr id="85" name="Straight Connector 149"/>
          <p:cNvCxnSpPr/>
          <p:nvPr/>
        </p:nvCxnSpPr>
        <p:spPr>
          <a:xfrm>
            <a:off x="6317875" y="2288447"/>
            <a:ext cx="0" cy="299445"/>
          </a:xfrm>
          <a:prstGeom prst="line">
            <a:avLst/>
          </a:prstGeom>
          <a:ln w="19050">
            <a:solidFill>
              <a:srgbClr val="00B4B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92"/>
          <p:cNvCxnSpPr/>
          <p:nvPr/>
        </p:nvCxnSpPr>
        <p:spPr>
          <a:xfrm>
            <a:off x="9458245" y="5100699"/>
            <a:ext cx="0" cy="299446"/>
          </a:xfrm>
          <a:prstGeom prst="line">
            <a:avLst/>
          </a:prstGeom>
          <a:ln w="19050">
            <a:solidFill>
              <a:srgbClr val="FFC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48"/>
          <p:cNvCxnSpPr/>
          <p:nvPr/>
        </p:nvCxnSpPr>
        <p:spPr>
          <a:xfrm>
            <a:off x="1044191" y="3143651"/>
            <a:ext cx="2899882" cy="0"/>
          </a:xfrm>
          <a:prstGeom prst="line">
            <a:avLst/>
          </a:prstGeom>
          <a:ln w="19050">
            <a:solidFill>
              <a:srgbClr val="00B4B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Oval 110"/>
          <p:cNvSpPr/>
          <p:nvPr/>
        </p:nvSpPr>
        <p:spPr>
          <a:xfrm>
            <a:off x="274316" y="2553223"/>
            <a:ext cx="1153227" cy="1166021"/>
          </a:xfrm>
          <a:prstGeom prst="ellipse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p>
            <a:pPr algn="ctr"/>
            <a:r>
              <a:rPr lang="pt-PT" sz="2000" b="1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2020</a:t>
            </a:r>
            <a:endParaRPr lang="pt-PT" sz="2000" b="1" dirty="0">
              <a:solidFill>
                <a:srgbClr val="FFFF00"/>
              </a:solidFill>
              <a:latin typeface="Arial Narrow" panose="020B0606020202030204" pitchFamily="34" charset="0"/>
            </a:endParaRPr>
          </a:p>
          <a:p>
            <a:pPr algn="ctr"/>
            <a:r>
              <a:rPr lang="pt-PT" sz="14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01</a:t>
            </a:r>
            <a:endParaRPr lang="pt-PT" sz="1400" b="1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pt-PT" sz="14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d'Août</a:t>
            </a:r>
            <a:endParaRPr lang="pt-PT" sz="1400" b="1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15" name="Rectangle: Rounded Corners 103"/>
          <p:cNvSpPr/>
          <p:nvPr/>
        </p:nvSpPr>
        <p:spPr>
          <a:xfrm>
            <a:off x="131712" y="5361245"/>
            <a:ext cx="2056531" cy="1151564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>
              <a:lnSpc>
                <a:spcPct val="100000"/>
              </a:lnSpc>
            </a:pPr>
            <a:r>
              <a:rPr lang="pt-PT" sz="1200" dirty="0">
                <a:solidFill>
                  <a:schemeClr val="bg1"/>
                </a:solidFill>
                <a:sym typeface="+mn-ea"/>
              </a:rPr>
              <a:t>Ouverture des inscriptions pour manifestations d'intérêt et participation au Forum</a:t>
            </a:r>
            <a:endParaRPr lang="pt-PT" sz="1200" dirty="0">
              <a:solidFill>
                <a:schemeClr val="bg1"/>
              </a:solidFill>
              <a:latin typeface="Arial Narrow" panose="020B0606020202030204" pitchFamily="34" charset="0"/>
              <a:sym typeface="+mn-ea"/>
            </a:endParaRPr>
          </a:p>
        </p:txBody>
      </p:sp>
      <p:sp>
        <p:nvSpPr>
          <p:cNvPr id="119" name="Rectangle: Rounded Corners 111"/>
          <p:cNvSpPr/>
          <p:nvPr/>
        </p:nvSpPr>
        <p:spPr>
          <a:xfrm>
            <a:off x="5242751" y="1082688"/>
            <a:ext cx="2173915" cy="1084466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>
              <a:lnSpc>
                <a:spcPct val="100000"/>
              </a:lnSpc>
            </a:pPr>
            <a:r>
              <a:rPr lang="pt-PT" sz="1200" dirty="0">
                <a:solidFill>
                  <a:schemeClr val="bg1"/>
                </a:solidFill>
                <a:sym typeface="+mn-ea"/>
              </a:rPr>
              <a:t>Date limite d'inscription pour participer au Business Round d'affaires</a:t>
            </a:r>
            <a:endParaRPr lang="pt-PT" sz="1200" dirty="0">
              <a:solidFill>
                <a:schemeClr val="bg1"/>
              </a:solidFill>
              <a:sym typeface="+mn-ea"/>
            </a:endParaRPr>
          </a:p>
        </p:txBody>
      </p:sp>
      <p:sp>
        <p:nvSpPr>
          <p:cNvPr id="120" name="Isosceles Triangle 145"/>
          <p:cNvSpPr/>
          <p:nvPr/>
        </p:nvSpPr>
        <p:spPr>
          <a:xfrm flipV="1">
            <a:off x="6223262" y="2189334"/>
            <a:ext cx="186224" cy="221052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pt-PT"/>
          </a:p>
        </p:txBody>
      </p:sp>
      <p:cxnSp>
        <p:nvCxnSpPr>
          <p:cNvPr id="121" name="Straight Connector 150"/>
          <p:cNvCxnSpPr/>
          <p:nvPr/>
        </p:nvCxnSpPr>
        <p:spPr>
          <a:xfrm>
            <a:off x="3790533" y="3140722"/>
            <a:ext cx="3859743" cy="0"/>
          </a:xfrm>
          <a:prstGeom prst="line">
            <a:avLst/>
          </a:prstGeom>
          <a:ln w="19050">
            <a:solidFill>
              <a:srgbClr val="00B4B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58"/>
          <p:cNvCxnSpPr/>
          <p:nvPr/>
        </p:nvCxnSpPr>
        <p:spPr>
          <a:xfrm>
            <a:off x="845047" y="3723227"/>
            <a:ext cx="0" cy="1250862"/>
          </a:xfrm>
          <a:prstGeom prst="line">
            <a:avLst/>
          </a:prstGeom>
          <a:ln w="19050">
            <a:solidFill>
              <a:schemeClr val="bg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59"/>
          <p:cNvCxnSpPr/>
          <p:nvPr/>
        </p:nvCxnSpPr>
        <p:spPr>
          <a:xfrm>
            <a:off x="831952" y="4982506"/>
            <a:ext cx="339605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60"/>
          <p:cNvCxnSpPr/>
          <p:nvPr/>
        </p:nvCxnSpPr>
        <p:spPr>
          <a:xfrm>
            <a:off x="1175986" y="4978357"/>
            <a:ext cx="0" cy="185932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Isosceles Triangle 161"/>
          <p:cNvSpPr/>
          <p:nvPr/>
        </p:nvSpPr>
        <p:spPr>
          <a:xfrm>
            <a:off x="1080898" y="5118846"/>
            <a:ext cx="186224" cy="221052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pt-PT"/>
          </a:p>
        </p:txBody>
      </p:sp>
      <p:sp>
        <p:nvSpPr>
          <p:cNvPr id="126" name="Oval 125"/>
          <p:cNvSpPr/>
          <p:nvPr/>
        </p:nvSpPr>
        <p:spPr>
          <a:xfrm>
            <a:off x="5704296" y="2557239"/>
            <a:ext cx="1153227" cy="1166021"/>
          </a:xfrm>
          <a:prstGeom prst="ellipse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p>
            <a:pPr algn="ctr"/>
            <a:r>
              <a:rPr lang="pt-PT" sz="2000" b="1" dirty="0">
                <a:solidFill>
                  <a:srgbClr val="FFFF00"/>
                </a:solidFill>
                <a:latin typeface="Arial Narrow" panose="020B0606020202030204" pitchFamily="34" charset="0"/>
              </a:rPr>
              <a:t>2021</a:t>
            </a:r>
            <a:endParaRPr lang="pt-PT" sz="2000" b="1" dirty="0">
              <a:solidFill>
                <a:srgbClr val="FFFF00"/>
              </a:solidFill>
              <a:latin typeface="Arial Narrow" panose="020B0606020202030204" pitchFamily="34" charset="0"/>
            </a:endParaRPr>
          </a:p>
          <a:p>
            <a:pPr algn="ctr"/>
            <a:r>
              <a:rPr lang="pt-PT" sz="14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30</a:t>
            </a:r>
            <a:endParaRPr lang="pt-PT" sz="1400" b="1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pt-PT" sz="14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Avril</a:t>
            </a:r>
            <a:endParaRPr lang="pt-PT" sz="1400" b="1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127" name="Straight Connector 192"/>
          <p:cNvCxnSpPr/>
          <p:nvPr/>
        </p:nvCxnSpPr>
        <p:spPr>
          <a:xfrm>
            <a:off x="7652428" y="5100728"/>
            <a:ext cx="0" cy="854356"/>
          </a:xfrm>
          <a:prstGeom prst="line">
            <a:avLst/>
          </a:prstGeom>
          <a:ln w="19050">
            <a:solidFill>
              <a:srgbClr val="92D05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Isosceles Triangle 193"/>
          <p:cNvSpPr/>
          <p:nvPr/>
        </p:nvSpPr>
        <p:spPr>
          <a:xfrm>
            <a:off x="7556031" y="5885812"/>
            <a:ext cx="186224" cy="221052"/>
          </a:xfrm>
          <a:prstGeom prst="triangl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pt-PT"/>
          </a:p>
        </p:txBody>
      </p:sp>
      <p:sp>
        <p:nvSpPr>
          <p:cNvPr id="132" name="Rectangle: Rounded Corners 198"/>
          <p:cNvSpPr/>
          <p:nvPr/>
        </p:nvSpPr>
        <p:spPr>
          <a:xfrm>
            <a:off x="6663399" y="6123445"/>
            <a:ext cx="1982128" cy="621537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defTabSz="0">
              <a:defRPr lang="en-US">
                <a:solidFill>
                  <a:srgbClr val="FFFFFF"/>
                </a:solidFill>
              </a:defRPr>
            </a:pPr>
            <a:r>
              <a:rPr lang="en-GB" sz="1400" b="1" dirty="0">
                <a:latin typeface="Arial Narrow" panose="020B0606020202030204" pitchFamily="34" charset="0"/>
                <a:ea typeface="Calibri" panose="020F0502020204030204" pitchFamily="2" charset="0"/>
                <a:cs typeface="Times New Roman" panose="02020603050405020304" pitchFamily="1" charset="0"/>
                <a:sym typeface="+mn-ea"/>
              </a:rPr>
              <a:t>BUSINESS ROUND</a:t>
            </a:r>
            <a:endParaRPr lang="pt-PT" sz="1400" dirty="0">
              <a:solidFill>
                <a:schemeClr val="accent6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cxnSp>
        <p:nvCxnSpPr>
          <p:cNvPr id="133" name="Straight Connector 211"/>
          <p:cNvCxnSpPr/>
          <p:nvPr/>
        </p:nvCxnSpPr>
        <p:spPr>
          <a:xfrm flipV="1">
            <a:off x="7633335" y="3585210"/>
            <a:ext cx="3630295" cy="10795"/>
          </a:xfrm>
          <a:prstGeom prst="line">
            <a:avLst/>
          </a:prstGeom>
          <a:ln w="19050">
            <a:solidFill>
              <a:srgbClr val="00B4B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Oval 133"/>
          <p:cNvSpPr/>
          <p:nvPr/>
        </p:nvSpPr>
        <p:spPr>
          <a:xfrm>
            <a:off x="7038513" y="3927456"/>
            <a:ext cx="1200053" cy="1154476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p>
            <a:pPr algn="ctr"/>
            <a:r>
              <a:rPr lang="pt-PT" sz="2000" b="1" dirty="0">
                <a:solidFill>
                  <a:schemeClr val="tx1"/>
                </a:solidFill>
                <a:latin typeface="Arial Narrow" panose="020B0606020202030204" pitchFamily="34" charset="0"/>
              </a:rPr>
              <a:t>2021</a:t>
            </a:r>
            <a:endParaRPr lang="pt-PT" sz="20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pt-PT" sz="14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09</a:t>
            </a:r>
            <a:endParaRPr lang="pt-PT" sz="14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pt-PT" sz="14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Juin</a:t>
            </a:r>
            <a:endParaRPr lang="pt-PT" sz="1400" b="1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135" name="Straight Connector 144"/>
          <p:cNvCxnSpPr/>
          <p:nvPr/>
        </p:nvCxnSpPr>
        <p:spPr>
          <a:xfrm>
            <a:off x="7641120" y="3136193"/>
            <a:ext cx="0" cy="482260"/>
          </a:xfrm>
          <a:prstGeom prst="line">
            <a:avLst/>
          </a:prstGeom>
          <a:ln w="19050">
            <a:solidFill>
              <a:srgbClr val="00B4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44"/>
          <p:cNvCxnSpPr/>
          <p:nvPr/>
        </p:nvCxnSpPr>
        <p:spPr>
          <a:xfrm>
            <a:off x="7653145" y="3610684"/>
            <a:ext cx="0" cy="299445"/>
          </a:xfrm>
          <a:prstGeom prst="line">
            <a:avLst/>
          </a:prstGeom>
          <a:ln w="19050">
            <a:solidFill>
              <a:srgbClr val="00B4B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Rectangle: Rounded Corners 111"/>
          <p:cNvSpPr/>
          <p:nvPr/>
        </p:nvSpPr>
        <p:spPr>
          <a:xfrm>
            <a:off x="2323325" y="1059071"/>
            <a:ext cx="2161434" cy="1112651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>
              <a:lnSpc>
                <a:spcPct val="100000"/>
              </a:lnSpc>
            </a:pPr>
            <a:r>
              <a:rPr lang="pt-PT" sz="1200" dirty="0">
                <a:solidFill>
                  <a:schemeClr val="bg1"/>
                </a:solidFill>
                <a:sym typeface="+mn-ea"/>
              </a:rPr>
              <a:t>Date limite d'inscription pour participer au Business Forum et aux réunions institutionnelles</a:t>
            </a:r>
            <a:endParaRPr lang="pt-PT" sz="1200" dirty="0" smtClean="0">
              <a:solidFill>
                <a:schemeClr val="bg1"/>
              </a:solidFill>
              <a:sym typeface="+mn-ea"/>
            </a:endParaRPr>
          </a:p>
        </p:txBody>
      </p:sp>
      <p:sp>
        <p:nvSpPr>
          <p:cNvPr id="138" name="Oval 137"/>
          <p:cNvSpPr/>
          <p:nvPr/>
        </p:nvSpPr>
        <p:spPr>
          <a:xfrm>
            <a:off x="2774950" y="2566670"/>
            <a:ext cx="1242060" cy="1151890"/>
          </a:xfrm>
          <a:prstGeom prst="ellipse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p>
            <a:pPr algn="ctr"/>
            <a:r>
              <a:rPr lang="pt-PT" sz="2000" b="1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2021</a:t>
            </a:r>
            <a:endParaRPr lang="pt-PT" sz="2000" b="1" dirty="0">
              <a:solidFill>
                <a:srgbClr val="FFFF00"/>
              </a:solidFill>
              <a:latin typeface="Arial Narrow" panose="020B0606020202030204" pitchFamily="34" charset="0"/>
            </a:endParaRPr>
          </a:p>
          <a:p>
            <a:pPr algn="ctr"/>
            <a:r>
              <a:rPr lang="pt-PT" sz="14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31</a:t>
            </a:r>
            <a:endParaRPr lang="pt-PT" sz="1400" b="1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pt-PT" sz="14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Janvier</a:t>
            </a:r>
            <a:endParaRPr lang="pt-PT" sz="1400" b="1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141" name="Straight Connector 212"/>
          <p:cNvCxnSpPr/>
          <p:nvPr/>
        </p:nvCxnSpPr>
        <p:spPr>
          <a:xfrm>
            <a:off x="11268281" y="2816747"/>
            <a:ext cx="0" cy="1513543"/>
          </a:xfrm>
          <a:prstGeom prst="line">
            <a:avLst/>
          </a:prstGeom>
          <a:ln w="19050">
            <a:solidFill>
              <a:srgbClr val="00B4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2" name="Oval 141"/>
          <p:cNvSpPr/>
          <p:nvPr/>
        </p:nvSpPr>
        <p:spPr>
          <a:xfrm>
            <a:off x="8854681" y="3936413"/>
            <a:ext cx="1200053" cy="1154476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p>
            <a:pPr algn="ctr"/>
            <a:r>
              <a:rPr lang="pt-PT" sz="2400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2021</a:t>
            </a:r>
            <a:endParaRPr lang="pt-PT" sz="2400" dirty="0">
              <a:solidFill>
                <a:schemeClr val="accent6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 algn="ctr"/>
            <a:r>
              <a:rPr lang="pt-PT" sz="1200" dirty="0" smtClean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10 </a:t>
            </a:r>
            <a:r>
              <a:rPr lang="pt-PT" sz="1200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ET</a:t>
            </a:r>
            <a:r>
              <a:rPr lang="pt-PT" sz="1200" dirty="0" smtClean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 11</a:t>
            </a:r>
            <a:endParaRPr lang="pt-PT" sz="1200" dirty="0" smtClean="0">
              <a:solidFill>
                <a:schemeClr val="accent6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 algn="ctr"/>
            <a:r>
              <a:rPr lang="pt-PT" sz="1400" dirty="0" smtClean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Juin</a:t>
            </a:r>
            <a:endParaRPr lang="pt-PT" sz="1400" dirty="0">
              <a:solidFill>
                <a:schemeClr val="accent6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43" name="Rectangle: Rounded Corners 198"/>
          <p:cNvSpPr/>
          <p:nvPr/>
        </p:nvSpPr>
        <p:spPr>
          <a:xfrm>
            <a:off x="8526551" y="5570544"/>
            <a:ext cx="1889494" cy="460712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p>
            <a:pPr algn="ctr">
              <a:lnSpc>
                <a:spcPts val="1200"/>
              </a:lnSpc>
            </a:pPr>
            <a:r>
              <a:rPr lang="pt-PT" sz="1400" dirty="0" smtClean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BUSINESS FORUM</a:t>
            </a:r>
            <a:endParaRPr lang="pt-PT" sz="1400" dirty="0">
              <a:solidFill>
                <a:schemeClr val="accent6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46" name="Isosceles Triangle 193"/>
          <p:cNvSpPr/>
          <p:nvPr/>
        </p:nvSpPr>
        <p:spPr>
          <a:xfrm>
            <a:off x="9357100" y="5343929"/>
            <a:ext cx="195724" cy="221052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pt-PT"/>
          </a:p>
        </p:txBody>
      </p:sp>
      <p:cxnSp>
        <p:nvCxnSpPr>
          <p:cNvPr id="147" name="Straight Connector 149"/>
          <p:cNvCxnSpPr/>
          <p:nvPr/>
        </p:nvCxnSpPr>
        <p:spPr>
          <a:xfrm>
            <a:off x="9457950" y="3609247"/>
            <a:ext cx="0" cy="299445"/>
          </a:xfrm>
          <a:prstGeom prst="line">
            <a:avLst/>
          </a:prstGeom>
          <a:ln w="19050">
            <a:solidFill>
              <a:srgbClr val="00B4B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8" name="CaixaDeTexto 118"/>
          <p:cNvSpPr/>
          <p:nvPr/>
        </p:nvSpPr>
        <p:spPr>
          <a:xfrm>
            <a:off x="4277824" y="146982"/>
            <a:ext cx="4628081" cy="52899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p>
            <a:pPr algn="ctr"/>
            <a:r>
              <a:rPr lang="fr-FR" i="1" dirty="0">
                <a:gradFill>
                  <a:gsLst>
                    <a:gs pos="0">
                      <a:srgbClr val="9EE256"/>
                    </a:gs>
                    <a:gs pos="100000">
                      <a:srgbClr val="52762D"/>
                    </a:gs>
                  </a:gsLst>
                  <a:lin scaled="0"/>
                </a:gradFill>
                <a:sym typeface="+mn-ea"/>
              </a:rPr>
              <a:t>CONDITIONS D'EXPRESSION D'INTÉRÊT ET D'INSCRIPTION</a:t>
            </a:r>
            <a:endParaRPr lang="fr-FR" i="1" dirty="0">
              <a:gradFill>
                <a:gsLst>
                  <a:gs pos="0">
                    <a:srgbClr val="9EE256"/>
                  </a:gs>
                  <a:gs pos="100000">
                    <a:srgbClr val="52762D"/>
                  </a:gs>
                </a:gsLst>
                <a:lin scaled="0"/>
              </a:gradFill>
              <a:sym typeface="+mn-ea"/>
            </a:endParaRPr>
          </a:p>
        </p:txBody>
      </p:sp>
      <p:cxnSp>
        <p:nvCxnSpPr>
          <p:cNvPr id="152" name="Straight Connector 149"/>
          <p:cNvCxnSpPr/>
          <p:nvPr/>
        </p:nvCxnSpPr>
        <p:spPr>
          <a:xfrm>
            <a:off x="3406400" y="2288447"/>
            <a:ext cx="0" cy="299445"/>
          </a:xfrm>
          <a:prstGeom prst="line">
            <a:avLst/>
          </a:prstGeom>
          <a:ln w="19050"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" name="Isosceles Triangle 145"/>
          <p:cNvSpPr/>
          <p:nvPr/>
        </p:nvSpPr>
        <p:spPr>
          <a:xfrm flipV="1">
            <a:off x="3312644" y="2189334"/>
            <a:ext cx="186224" cy="221052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pt-PT"/>
          </a:p>
        </p:txBody>
      </p:sp>
      <p:sp>
        <p:nvSpPr>
          <p:cNvPr id="155" name="Slide Number Placeholder 6"/>
          <p:cNvSpPr txBox="1"/>
          <p:nvPr/>
        </p:nvSpPr>
        <p:spPr bwMode="auto">
          <a:xfrm>
            <a:off x="6094126" y="6571929"/>
            <a:ext cx="648072" cy="274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2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fr-FR" altLang="pt-PT" sz="1200" dirty="0" smtClean="0">
                <a:solidFill>
                  <a:schemeClr val="tx1"/>
                </a:solidFill>
              </a:rPr>
              <a:t>Pag </a:t>
            </a:r>
            <a:fld id="{6C07E9C5-6E20-4A25-9F31-81ECFC5683B7}" type="slidenum">
              <a:rPr lang="fr-FR" altLang="pt-PT" sz="1200" b="1" i="1" u="sng" dirty="0" smtClean="0">
                <a:solidFill>
                  <a:schemeClr val="tx1"/>
                </a:solidFill>
              </a:rPr>
            </a:fld>
            <a:endParaRPr lang="fr-FR" altLang="pt-PT" sz="1200" b="1" i="1" u="sng" dirty="0" smtClean="0">
              <a:solidFill>
                <a:schemeClr val="tx1"/>
              </a:solidFill>
            </a:endParaRPr>
          </a:p>
        </p:txBody>
      </p:sp>
      <p:sp>
        <p:nvSpPr>
          <p:cNvPr id="162" name="Oval 161"/>
          <p:cNvSpPr/>
          <p:nvPr/>
        </p:nvSpPr>
        <p:spPr>
          <a:xfrm>
            <a:off x="10410190" y="3815080"/>
            <a:ext cx="1739900" cy="170624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p>
            <a:pPr algn="ctr"/>
            <a:r>
              <a:rPr lang="pt-PT" b="1" dirty="0">
                <a:solidFill>
                  <a:schemeClr val="tx1"/>
                </a:solidFill>
                <a:latin typeface="Arial Narrow" panose="020B0606020202030204" pitchFamily="34" charset="0"/>
              </a:rPr>
              <a:t>2021</a:t>
            </a:r>
            <a:endParaRPr lang="pt-PT" b="1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pt-PT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11 Juin</a:t>
            </a:r>
            <a:endParaRPr lang="pt-PT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ctr"/>
            <a:endParaRPr lang="pt-PT" sz="105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ctr"/>
            <a:r>
              <a:rPr sz="1050" dirty="0">
                <a:solidFill>
                  <a:schemeClr val="tx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A</a:t>
            </a:r>
            <a:r>
              <a:rPr lang="pt-PT" sz="1050" dirty="0">
                <a:solidFill>
                  <a:schemeClr val="tx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CCÈS AUX MARCHÉS PRÉFÉRENTIELS</a:t>
            </a:r>
            <a:endParaRPr lang="pt-PT" sz="1050" b="0" i="1" dirty="0">
              <a:solidFill>
                <a:schemeClr val="tx1"/>
              </a:solidFill>
              <a:latin typeface="Arial Narrow" panose="020B0606020202030204" pitchFamily="34" charset="0"/>
              <a:ea typeface="Century Gothic" panose="020B0502020202020204" pitchFamily="2" charset="0"/>
              <a:cs typeface="Arial Narrow" panose="020B0606020202030204" pitchFamily="34" charset="0"/>
              <a:sym typeface="+mn-ea"/>
            </a:endParaRPr>
          </a:p>
        </p:txBody>
      </p:sp>
      <p:sp>
        <p:nvSpPr>
          <p:cNvPr id="163" name="Oval 162"/>
          <p:cNvSpPr/>
          <p:nvPr/>
        </p:nvSpPr>
        <p:spPr>
          <a:xfrm>
            <a:off x="10347325" y="1104900"/>
            <a:ext cx="1835150" cy="182499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p>
            <a:pPr algn="ctr"/>
            <a:r>
              <a:rPr lang="pt-PT" b="1" dirty="0">
                <a:solidFill>
                  <a:schemeClr val="tx1"/>
                </a:solidFill>
                <a:latin typeface="Arial Narrow" panose="020B0606020202030204" pitchFamily="34" charset="0"/>
              </a:rPr>
              <a:t>2021</a:t>
            </a:r>
            <a:endParaRPr lang="pt-PT" b="1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pt-PT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10 Juin</a:t>
            </a:r>
            <a:endParaRPr lang="pt-PT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ctr"/>
            <a:endParaRPr lang="pt-PT" sz="105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fr-FR" sz="1050" dirty="0" smtClean="0">
                <a:solidFill>
                  <a:schemeClr val="tx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  <a:sym typeface="+mn-ea"/>
              </a:rPr>
              <a:t>P</a:t>
            </a:r>
            <a:r>
              <a:rPr lang="pt-PT" altLang="fr-FR" sz="1050" dirty="0" smtClean="0">
                <a:solidFill>
                  <a:schemeClr val="tx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  <a:sym typeface="+mn-ea"/>
              </a:rPr>
              <a:t>RESENTATION DES OPPORTUNITÉS DANS LA </a:t>
            </a:r>
            <a:r>
              <a:rPr lang="fr-FR" sz="1050" i="1" dirty="0" smtClean="0">
                <a:solidFill>
                  <a:schemeClr val="tx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  <a:sym typeface="+mn-ea"/>
              </a:rPr>
              <a:t>CEDEAO</a:t>
            </a:r>
            <a:endParaRPr lang="fr-FR" sz="1050" i="1" dirty="0" smtClean="0">
              <a:solidFill>
                <a:schemeClr val="tx1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  <a:sym typeface="+mn-ea"/>
            </a:endParaRPr>
          </a:p>
        </p:txBody>
      </p:sp>
      <p:pic>
        <p:nvPicPr>
          <p:cNvPr id="40" name="Imagem 39" descr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15" y="98425"/>
            <a:ext cx="3092450" cy="724535"/>
          </a:xfrm>
          <a:prstGeom prst="rect">
            <a:avLst/>
          </a:prstGeom>
        </p:spPr>
      </p:pic>
      <p:pic>
        <p:nvPicPr>
          <p:cNvPr id="41" name="Imagem 40" descr="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73515" y="6161405"/>
            <a:ext cx="3107055" cy="6819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2"/>
          <p:cNvSpPr txBox="1"/>
          <p:nvPr/>
        </p:nvSpPr>
        <p:spPr>
          <a:xfrm>
            <a:off x="4266822" y="184439"/>
            <a:ext cx="31105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pt-PT" b="1" i="1" dirty="0">
                <a:gradFill>
                  <a:gsLst>
                    <a:gs pos="0">
                      <a:srgbClr val="FBFB11"/>
                    </a:gs>
                    <a:gs pos="100000">
                      <a:srgbClr val="838309"/>
                    </a:gs>
                  </a:gsLst>
                  <a:lin scaled="0"/>
                </a:gradFill>
                <a:latin typeface="Arial Narrow" panose="020B0606020202030204" pitchFamily="34" charset="0"/>
              </a:rPr>
              <a:t>AGENDA DES ÉVÉNEMENTS</a:t>
            </a:r>
            <a:endParaRPr lang="pt-PT" b="1" i="1" dirty="0">
              <a:gradFill>
                <a:gsLst>
                  <a:gs pos="0">
                    <a:srgbClr val="FBFB11"/>
                  </a:gs>
                  <a:gs pos="100000">
                    <a:srgbClr val="838309"/>
                  </a:gs>
                </a:gsLst>
                <a:lin scaled="0"/>
              </a:gradFill>
              <a:latin typeface="Arial Narrow" panose="020B0606020202030204" pitchFamily="34" charset="0"/>
            </a:endParaRPr>
          </a:p>
        </p:txBody>
      </p:sp>
      <p:graphicFrame>
        <p:nvGraphicFramePr>
          <p:cNvPr id="2" name="Tabela 1"/>
          <p:cNvGraphicFramePr>
            <a:graphicFrameLocks noGrp="1"/>
          </p:cNvGraphicFramePr>
          <p:nvPr/>
        </p:nvGraphicFramePr>
        <p:xfrm>
          <a:off x="8255" y="1078230"/>
          <a:ext cx="12193270" cy="5801995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447675"/>
                <a:gridCol w="48260"/>
                <a:gridCol w="71120"/>
                <a:gridCol w="447675"/>
                <a:gridCol w="1909445"/>
                <a:gridCol w="189230"/>
                <a:gridCol w="447675"/>
                <a:gridCol w="208280"/>
                <a:gridCol w="358775"/>
                <a:gridCol w="3053080"/>
                <a:gridCol w="208280"/>
                <a:gridCol w="366395"/>
                <a:gridCol w="208280"/>
                <a:gridCol w="387350"/>
                <a:gridCol w="3841750"/>
              </a:tblGrid>
              <a:tr h="260985">
                <a:tc gridSpan="5"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400" b="1" i="1" dirty="0" smtClean="0">
                          <a:gradFill>
                            <a:gsLst>
                              <a:gs pos="0">
                                <a:srgbClr val="9EE256"/>
                              </a:gs>
                              <a:gs pos="100000">
                                <a:srgbClr val="52762D"/>
                              </a:gs>
                            </a:gsLst>
                            <a:lin scaled="0"/>
                          </a:gra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CONFERENCE INTERNATIONALE</a:t>
                      </a:r>
                      <a:endParaRPr lang="pt-PT" sz="1400" b="1" i="1" dirty="0" smtClean="0">
                        <a:gradFill>
                          <a:gsLst>
                            <a:gs pos="0">
                              <a:srgbClr val="9EE256"/>
                            </a:gs>
                            <a:gs pos="100000">
                              <a:srgbClr val="52762D"/>
                            </a:gs>
                          </a:gsLst>
                          <a:lin scaled="0"/>
                        </a:gra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4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4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 gridSpan="4"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400" b="1" i="1" dirty="0" smtClean="0">
                          <a:gradFill>
                            <a:gsLst>
                              <a:gs pos="0">
                                <a:srgbClr val="9EE256"/>
                              </a:gs>
                              <a:gs pos="100000">
                                <a:srgbClr val="52762D"/>
                              </a:gs>
                            </a:gsLst>
                            <a:lin scaled="0"/>
                          </a:gradFill>
                          <a:latin typeface="Arial Narrow" panose="020B0606020202030204" pitchFamily="34" charset="0"/>
                          <a:sym typeface="+mn-ea"/>
                        </a:rPr>
                        <a:t>CONFERENCE INTERNATIONALE</a:t>
                      </a:r>
                      <a:endParaRPr lang="pt-PT" sz="1400" b="1" i="1" dirty="0" smtClean="0">
                        <a:gradFill>
                          <a:gsLst>
                            <a:gs pos="0">
                              <a:srgbClr val="9EE256"/>
                            </a:gs>
                            <a:gs pos="100000">
                              <a:srgbClr val="52762D"/>
                            </a:gs>
                          </a:gsLst>
                          <a:lin scaled="0"/>
                        </a:gra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  <a:sym typeface="+mn-ea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4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400" b="1" i="1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 gridSpan="4"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400" b="1" i="1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ATLANTIC BUSINESS FORUM</a:t>
                      </a:r>
                      <a:endParaRPr lang="pt-PT" sz="1400" b="1" i="1" dirty="0" smtClean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334645">
                <a:tc gridSpan="5"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400" b="0" i="1" dirty="0" smtClean="0">
                          <a:gradFill>
                            <a:gsLst>
                              <a:gs pos="0">
                                <a:srgbClr val="14CD68"/>
                              </a:gs>
                              <a:gs pos="100000">
                                <a:srgbClr val="035C7D"/>
                              </a:gs>
                            </a:gsLst>
                            <a:lin scaled="0"/>
                          </a:gra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07 - 09 JUIN 2021</a:t>
                      </a:r>
                      <a:endParaRPr lang="pt-PT" sz="1400" b="0" i="1" dirty="0" smtClean="0">
                        <a:gradFill>
                          <a:gsLst>
                            <a:gs pos="0">
                              <a:srgbClr val="14CD68"/>
                            </a:gs>
                            <a:gs pos="100000">
                              <a:srgbClr val="035C7D"/>
                            </a:gs>
                          </a:gsLst>
                          <a:lin scaled="0"/>
                        </a:gra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4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4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 gridSpan="4"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400" b="1" i="1" dirty="0" smtClean="0">
                          <a:gradFill>
                            <a:gsLst>
                              <a:gs pos="0">
                                <a:srgbClr val="14CD68"/>
                              </a:gs>
                              <a:gs pos="100000">
                                <a:srgbClr val="035C7D"/>
                              </a:gs>
                            </a:gsLst>
                            <a:lin scaled="0"/>
                          </a:gradFill>
                          <a:latin typeface="Arial Narrow" panose="020B0606020202030204" pitchFamily="34" charset="0"/>
                          <a:sym typeface="+mn-ea"/>
                        </a:rPr>
                        <a:t>11 JUIN 2021</a:t>
                      </a:r>
                      <a:endParaRPr lang="pt-PT" sz="1400" b="1" i="1" dirty="0" smtClean="0">
                        <a:gradFill>
                          <a:gsLst>
                            <a:gs pos="0">
                              <a:srgbClr val="14CD68"/>
                            </a:gs>
                            <a:gs pos="100000">
                              <a:srgbClr val="035C7D"/>
                            </a:gs>
                          </a:gsLst>
                          <a:lin scaled="0"/>
                        </a:gra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  <a:sym typeface="+mn-ea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100" b="1" i="1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 gridSpan="4"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400" b="1" i="1" dirty="0" smtClean="0">
                          <a:gradFill>
                            <a:gsLst>
                              <a:gs pos="0">
                                <a:srgbClr val="14CD68"/>
                              </a:gs>
                              <a:gs pos="100000">
                                <a:srgbClr val="035C7D"/>
                              </a:gs>
                            </a:gsLst>
                            <a:lin scaled="0"/>
                          </a:gradFill>
                          <a:latin typeface="Arial Narrow" panose="020B0606020202030204" pitchFamily="34" charset="0"/>
                          <a:sym typeface="+mn-ea"/>
                        </a:rPr>
                        <a:t>PRAIA /  09 - 11 JUIN 2021</a:t>
                      </a:r>
                      <a:endParaRPr lang="pt-PT" sz="1400" b="1" i="1" dirty="0" smtClean="0">
                        <a:gradFill>
                          <a:gsLst>
                            <a:gs pos="0">
                              <a:srgbClr val="14CD68"/>
                            </a:gs>
                            <a:gs pos="100000">
                              <a:srgbClr val="035C7D"/>
                            </a:gs>
                          </a:gsLst>
                          <a:lin scaled="0"/>
                        </a:gra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  <a:sym typeface="+mn-ea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213360">
                <a:tc rowSpan="2" gridSpan="5"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fr-FR" sz="11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Application de la</a:t>
                      </a:r>
                      <a:r>
                        <a:rPr lang="fr-FR" sz="11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 </a:t>
                      </a:r>
                      <a:r>
                        <a:rPr lang="fr-FR" sz="11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poudre de basalte dans l'agriculture et de fibres de basalte dans l'industrie</a:t>
                      </a:r>
                      <a:endParaRPr lang="pt-PT" sz="1100" i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 rowSpan="2" hMerge="1">
                  <a:tcPr/>
                </a:tc>
                <a:tc rowSpan="2" hMerge="1">
                  <a:tcPr/>
                </a:tc>
                <a:tc rowSpan="2" hMerge="1">
                  <a:tcPr/>
                </a:tc>
                <a:tc rowSpan="2" hMerge="1">
                  <a:tcPr/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4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400" i="1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 rowSpan="2" gridSpan="4">
                  <a:txBody>
                    <a:bodyPr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fr-FR" sz="11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Défis et opportunités en recherche scientifique, technologie et innovation</a:t>
                      </a:r>
                      <a:endParaRPr lang="pt-PT" sz="1100" dirty="0" smtClean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 rowSpan="2" hMerge="1">
                  <a:tcPr/>
                </a:tc>
                <a:tc rowSpan="2" hMerge="1">
                  <a:tcPr/>
                </a:tc>
                <a:tc rowSpan="2" hMerge="1">
                  <a:tcPr/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100" b="1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sz="1100" b="1" i="1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0</a:t>
                      </a:r>
                      <a:r>
                        <a:rPr lang="pt-PT" altLang="en-US" sz="1100" b="1" i="1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8</a:t>
                      </a:r>
                      <a:r>
                        <a:rPr sz="1100" b="1" i="1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:00</a:t>
                      </a:r>
                      <a:endParaRPr lang="en-US" sz="1100" b="1" i="1" smtClean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en-US" sz="1100" b="1" i="1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-</a:t>
                      </a:r>
                      <a:endParaRPr lang="en-US" sz="1100" b="1" i="1" smtClean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altLang="en-US" sz="1100" b="1" i="1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09</a:t>
                      </a:r>
                      <a:r>
                        <a:rPr lang="en-US" sz="1100" b="1" i="1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:</a:t>
                      </a:r>
                      <a:r>
                        <a:rPr lang="pt-PT" altLang="en-US" sz="1100" b="1" i="1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0</a:t>
                      </a:r>
                      <a:r>
                        <a:rPr lang="en-US" sz="1100" b="1" i="1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0</a:t>
                      </a:r>
                      <a:endParaRPr lang="en-US" sz="1100" b="1" i="1" smtClean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 b="1" i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 </a:t>
                      </a:r>
                      <a:r>
                        <a:rPr lang="pt-PT" sz="1100" b="1" i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ACCRÉDITATION AU </a:t>
                      </a:r>
                      <a:r>
                        <a:rPr lang="pt-PT" sz="1100" b="1" i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BUSINESS ROUND</a:t>
                      </a:r>
                      <a:endParaRPr lang="pt-PT" sz="1100" b="1" i="1" dirty="0" smtClean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solidFill>
                      <a:srgbClr val="00B0F0"/>
                    </a:solidFill>
                  </a:tcPr>
                </a:tc>
              </a:tr>
              <a:tr h="219710">
                <a:tc vMerge="1" gridSpan="5">
                  <a:tcPr/>
                </a:tc>
                <a:tc vMerge="1" hMerge="1">
                  <a:tcPr/>
                </a:tc>
                <a:tc vMerge="1" hMerge="1">
                  <a:tcPr/>
                </a:tc>
                <a:tc vMerge="1" hMerge="1">
                  <a:tcPr/>
                </a:tc>
                <a:tc vMerge="1" hMerge="1">
                  <a:tcPr/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4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400" i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 vMerge="1" gridSpan="4">
                  <a:tcPr/>
                </a:tc>
                <a:tc vMerge="1" hMerge="1">
                  <a:tcPr/>
                </a:tc>
                <a:tc vMerge="1" hMerge="1">
                  <a:tcPr/>
                </a:tc>
                <a:tc vMerge="1" hMerge="1">
                  <a:tcPr/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100" b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sz="1100" b="1" i="1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09:00</a:t>
                      </a:r>
                      <a:endParaRPr lang="en-US" sz="1100" b="1" i="1" smtClean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en-US" sz="1100" b="1" i="1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-</a:t>
                      </a:r>
                      <a:endParaRPr lang="en-US" sz="1100" b="1" i="1" smtClean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en-US" sz="1100" b="1" i="1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</a:t>
                      </a:r>
                      <a:r>
                        <a:rPr lang="pt-PT" altLang="en-US" sz="1100" b="1" i="1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3</a:t>
                      </a:r>
                      <a:r>
                        <a:rPr lang="en-US" sz="1100" b="1" i="1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:</a:t>
                      </a:r>
                      <a:r>
                        <a:rPr lang="pt-PT" altLang="en-US" sz="1100" b="1" i="1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0</a:t>
                      </a:r>
                      <a:r>
                        <a:rPr lang="en-US" sz="1100" b="1" i="1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0</a:t>
                      </a:r>
                      <a:endParaRPr lang="en-US" sz="1100" b="1" i="1" smtClean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 b="1" i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BUSINESS ROUND</a:t>
                      </a:r>
                      <a:endParaRPr lang="pt-PT" sz="1100" b="1" i="1" dirty="0" smtClean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solidFill>
                      <a:srgbClr val="00B0F0"/>
                    </a:solidFill>
                  </a:tcPr>
                </a:tc>
              </a:tr>
              <a:tr h="233680">
                <a:tc gridSpan="5"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400" b="1" i="1" noProof="0" dirty="0" smtClean="0">
                          <a:solidFill>
                            <a:srgbClr val="64111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07 Juin 2021</a:t>
                      </a:r>
                      <a:endParaRPr lang="pt-PT" sz="1400" b="1" i="1" noProof="0" dirty="0">
                        <a:solidFill>
                          <a:srgbClr val="64111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4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4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 gridSpan="4"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 b="1" i="1" noProof="0" dirty="0" smtClean="0">
                          <a:solidFill>
                            <a:srgbClr val="64111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09 </a:t>
                      </a:r>
                      <a:r>
                        <a:rPr lang="pt-PT" sz="1200" b="1" i="1" noProof="0" dirty="0" err="1" smtClean="0">
                          <a:solidFill>
                            <a:srgbClr val="64111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Juin</a:t>
                      </a:r>
                      <a:r>
                        <a:rPr lang="pt-PT" sz="1200" b="1" i="1" dirty="0" smtClean="0">
                          <a:solidFill>
                            <a:srgbClr val="64111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 2021</a:t>
                      </a:r>
                      <a:endParaRPr lang="pt-PT" sz="1200" b="1" i="1" dirty="0">
                        <a:solidFill>
                          <a:srgbClr val="64111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altLang="en-US" sz="1100" b="1" i="1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13</a:t>
                      </a:r>
                      <a:r>
                        <a:rPr sz="1100" b="1" i="1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:00</a:t>
                      </a:r>
                      <a:endParaRPr lang="en-US" sz="1100" b="1" i="1" smtClean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en-US" sz="1100" b="1" i="1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-</a:t>
                      </a:r>
                      <a:endParaRPr lang="en-US" sz="1100" b="1" i="1" smtClean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en-US" sz="1100" b="1" i="1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</a:t>
                      </a:r>
                      <a:r>
                        <a:rPr lang="pt-PT" altLang="en-US" sz="1100" b="1" i="1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4</a:t>
                      </a:r>
                      <a:r>
                        <a:rPr lang="en-US" sz="1100" b="1" i="1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:</a:t>
                      </a:r>
                      <a:r>
                        <a:rPr lang="pt-PT" altLang="en-US" sz="1100" b="1" i="1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3</a:t>
                      </a:r>
                      <a:r>
                        <a:rPr lang="en-US" sz="1100" b="1" i="1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0</a:t>
                      </a:r>
                      <a:endParaRPr lang="en-US" sz="1100" b="1" i="1" smtClean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 b="1" i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DÉJEUNER</a:t>
                      </a:r>
                      <a:endParaRPr lang="pt-PT" sz="1100" b="1" i="1" dirty="0" smtClean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solidFill>
                      <a:srgbClr val="00B0F0"/>
                    </a:solidFill>
                  </a:tcPr>
                </a:tc>
              </a:tr>
              <a:tr h="182880">
                <a:tc gridSpan="5"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 b="1" i="1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ACCRÉDITATION</a:t>
                      </a:r>
                      <a:r>
                        <a:rPr lang="pt-PT" sz="1200" b="1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: </a:t>
                      </a:r>
                      <a:r>
                        <a:rPr lang="pt-PT" sz="12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à partir de 7:00</a:t>
                      </a:r>
                      <a:endParaRPr lang="pt-PT" sz="1200" i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200" b="1" i="1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 gridSpan="4"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 b="1" i="1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ACCRÉDITATION</a:t>
                      </a:r>
                      <a:r>
                        <a:rPr lang="pt-PT" sz="1200" b="1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:</a:t>
                      </a:r>
                      <a:r>
                        <a:rPr lang="pt-PT" sz="12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 à partir de  </a:t>
                      </a:r>
                      <a:r>
                        <a:rPr lang="pt-PT" sz="12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7:00</a:t>
                      </a:r>
                      <a:endParaRPr lang="pt-PT" sz="1200" i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2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altLang="en-US" sz="1100" b="1" i="1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14</a:t>
                      </a:r>
                      <a:r>
                        <a:rPr sz="1100" b="1" i="1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:</a:t>
                      </a:r>
                      <a:r>
                        <a:rPr lang="pt-PT" altLang="en-US" sz="1100" b="1" i="1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3</a:t>
                      </a:r>
                      <a:r>
                        <a:rPr sz="1100" b="1" i="1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0</a:t>
                      </a:r>
                      <a:endParaRPr lang="en-US" sz="1100" b="1" i="1" smtClean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mpd="sng">
                      <a:noFill/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en-US" sz="1100" b="1" i="1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-</a:t>
                      </a:r>
                      <a:endParaRPr lang="en-US" sz="1100" b="1" i="1" smtClean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en-US" sz="1100" b="1" i="1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</a:t>
                      </a:r>
                      <a:r>
                        <a:rPr lang="pt-PT" altLang="en-US" sz="1100" b="1" i="1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8</a:t>
                      </a:r>
                      <a:r>
                        <a:rPr lang="en-US" sz="1100" b="1" i="1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:</a:t>
                      </a:r>
                      <a:r>
                        <a:rPr lang="pt-PT" altLang="en-US" sz="1100" b="1" i="1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3</a:t>
                      </a:r>
                      <a:r>
                        <a:rPr lang="en-US" sz="1100" b="1" i="1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0</a:t>
                      </a:r>
                      <a:endParaRPr lang="en-US" sz="1100" b="1" i="1" smtClean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 b="1" i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BUSINESS ROUND</a:t>
                      </a:r>
                      <a:endParaRPr lang="pt-PT" sz="1100" b="1" i="1" dirty="0" smtClean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</a:tr>
              <a:tr h="189865">
                <a:tc>
                  <a:txBody>
                    <a:bodyPr/>
                    <a:p>
                      <a:pPr marL="0" marR="0" indent="0" algn="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08:00</a:t>
                      </a:r>
                      <a:endParaRPr lang="pt-PT" sz="12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 gridSpan="2"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-</a:t>
                      </a:r>
                      <a:endParaRPr lang="pt-PT" sz="12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 hMerge="1">
                  <a:tcPr/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08:30</a:t>
                      </a:r>
                      <a:endParaRPr lang="pt-PT" sz="12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 dirty="0" err="1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Cérémonie</a:t>
                      </a:r>
                      <a:r>
                        <a:rPr lang="pt-PT" sz="12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 d'</a:t>
                      </a:r>
                      <a:r>
                        <a:rPr lang="pt-PT" sz="1200" dirty="0" err="1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ouverture</a:t>
                      </a:r>
                      <a:endParaRPr lang="pt-PT" sz="1200" b="1" i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200" i="1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en-US" sz="11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08:30</a:t>
                      </a:r>
                      <a:endParaRPr lang="en-US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-</a:t>
                      </a:r>
                      <a:endParaRPr lang="pt-PT" sz="12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en-US" sz="11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10:15</a:t>
                      </a:r>
                      <a:endParaRPr lang="en-US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 dirty="0" err="1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Conférence</a:t>
                      </a:r>
                      <a:r>
                        <a:rPr lang="pt-PT" sz="11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 VI</a:t>
                      </a:r>
                      <a:endParaRPr lang="pt-PT" sz="1100" i="1" noProof="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2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sz="1100" b="1" i="1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09:00</a:t>
                      </a:r>
                      <a:endParaRPr lang="en-US" sz="1100" b="1" i="1" smtClean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en-US" sz="1100" b="1" i="1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-</a:t>
                      </a:r>
                      <a:endParaRPr lang="en-US" sz="1100" b="1" i="1" smtClean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  <a:prstDash val="soli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en-US" sz="1100" b="1" i="1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</a:t>
                      </a:r>
                      <a:r>
                        <a:rPr lang="pt-PT" altLang="en-US" sz="1100" b="1" i="1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9</a:t>
                      </a:r>
                      <a:r>
                        <a:rPr lang="en-US" sz="1100" b="1" i="1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:</a:t>
                      </a:r>
                      <a:r>
                        <a:rPr lang="pt-PT" altLang="en-US" sz="1100" b="1" i="1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0</a:t>
                      </a:r>
                      <a:r>
                        <a:rPr lang="en-US" sz="1100" b="1" i="1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0</a:t>
                      </a:r>
                      <a:endParaRPr lang="en-US" sz="1100" b="1" i="1" smtClean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  <a:prstDash val="soli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 b="1" i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CLÔTURE DE BUSINESS ROUND</a:t>
                      </a:r>
                      <a:endParaRPr lang="pt-PT" sz="1100" b="1" i="1" dirty="0" smtClean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  <a:prstDash val="soli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</a:tr>
              <a:tr h="182880">
                <a:tc>
                  <a:txBody>
                    <a:bodyPr/>
                    <a:p>
                      <a:pPr marL="0" marR="0" indent="0" algn="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08:30</a:t>
                      </a:r>
                      <a:endParaRPr lang="pt-PT" sz="12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 gridSpan="2"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-</a:t>
                      </a:r>
                      <a:endParaRPr lang="pt-PT" sz="12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 hMerge="1">
                  <a:tcPr/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10:15</a:t>
                      </a:r>
                      <a:endParaRPr lang="pt-PT" sz="12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 dirty="0" err="1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Conférence</a:t>
                      </a:r>
                      <a:r>
                        <a:rPr lang="pt-PT" sz="12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 I: </a:t>
                      </a:r>
                      <a:endParaRPr lang="pt-PT" sz="1200" b="1" i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200" b="1" i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en-US" sz="11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10:15</a:t>
                      </a:r>
                      <a:endParaRPr lang="en-US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-</a:t>
                      </a:r>
                      <a:endParaRPr lang="pt-PT" sz="12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en-US" sz="11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10:45</a:t>
                      </a:r>
                      <a:endParaRPr lang="en-US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p>
                      <a:pPr marL="0" marR="0" lvl="0" indent="0" algn="l" defTabSz="457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en-GB" sz="1100" b="0" i="0" noProof="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Pause-café</a:t>
                      </a:r>
                      <a:endParaRPr lang="en-GB" sz="1100" b="0" i="0" noProof="0" dirty="0" smtClean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2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 gridSpan="4"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altLang="x-none" sz="1200" b="1" i="1" dirty="0">
                          <a:gradFill>
                            <a:gsLst>
                              <a:gs pos="0">
                                <a:srgbClr val="14CD68"/>
                              </a:gs>
                              <a:gs pos="100000">
                                <a:srgbClr val="035C7D"/>
                              </a:gs>
                            </a:gsLst>
                            <a:lin scaled="0"/>
                          </a:gradFill>
                          <a:latin typeface="Arial Narrow" panose="020B0606020202030204" pitchFamily="34" charset="0"/>
                          <a:sym typeface="+mn-ea"/>
                        </a:rPr>
                        <a:t>10 JUIN 2021</a:t>
                      </a:r>
                      <a:endParaRPr lang="pt-PT" altLang="x-none" sz="1200" b="1" i="1" dirty="0">
                        <a:gradFill>
                          <a:gsLst>
                            <a:gs pos="0">
                              <a:srgbClr val="14CD68"/>
                            </a:gs>
                            <a:gs pos="100000">
                              <a:srgbClr val="035C7D"/>
                            </a:gs>
                          </a:gsLst>
                          <a:lin scaled="0"/>
                        </a:gra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  <a:sym typeface="+mn-e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 hMerge="1"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 hMerge="1"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 hMerge="1"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</a:tr>
              <a:tr h="189230">
                <a:tc>
                  <a:txBody>
                    <a:bodyPr/>
                    <a:p>
                      <a:pPr marL="0" marR="0" indent="0" algn="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10:15</a:t>
                      </a:r>
                      <a:endParaRPr lang="pt-PT" sz="12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 gridSpan="2"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-</a:t>
                      </a:r>
                      <a:endParaRPr lang="pt-PT" sz="12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 hMerge="1">
                  <a:tcPr/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10:45</a:t>
                      </a:r>
                      <a:endParaRPr lang="pt-PT" sz="12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 b="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Pause-</a:t>
                      </a:r>
                      <a:r>
                        <a:rPr lang="pt-PT" sz="1200" b="0" baseline="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café</a:t>
                      </a:r>
                      <a:endParaRPr lang="pt-PT" sz="1200" b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2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en-US" sz="11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10:45</a:t>
                      </a:r>
                      <a:endParaRPr lang="en-US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-</a:t>
                      </a:r>
                      <a:endParaRPr lang="pt-PT" sz="12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en-US" sz="11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12:30</a:t>
                      </a:r>
                      <a:endParaRPr lang="en-US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altLang="en-US" sz="1100" dirty="0" err="1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Conférence</a:t>
                      </a:r>
                      <a:r>
                        <a:rPr lang="en-GB" sz="1100" noProof="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 </a:t>
                      </a:r>
                      <a:r>
                        <a:rPr lang="pt-PT" altLang="en-GB" sz="1100" noProof="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VII</a:t>
                      </a:r>
                      <a:endParaRPr lang="pt-PT" altLang="en-GB" sz="1100" noProof="0" dirty="0" smtClean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2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 gridSpan="4"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 b="1" i="1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ACCRÉDITATION</a:t>
                      </a:r>
                      <a:r>
                        <a:rPr lang="pt-PT" sz="1100" b="1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:</a:t>
                      </a:r>
                      <a:r>
                        <a:rPr lang="pt-PT" sz="11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 à partir de  7: 00</a:t>
                      </a:r>
                      <a:endParaRPr lang="pt-PT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 hMerge="1"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 hMerge="1"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 hMerge="1"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</a:tr>
              <a:tr h="202565">
                <a:tc>
                  <a:txBody>
                    <a:bodyPr/>
                    <a:p>
                      <a:pPr marL="0" marR="0" indent="0" algn="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10:45</a:t>
                      </a:r>
                      <a:endParaRPr lang="pt-PT" sz="12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 gridSpan="2"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-</a:t>
                      </a:r>
                      <a:endParaRPr lang="pt-PT" sz="12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 hMerge="1">
                  <a:tcPr/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12:30</a:t>
                      </a:r>
                      <a:endParaRPr lang="pt-PT" sz="12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 dirty="0" err="1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Conférence</a:t>
                      </a:r>
                      <a:r>
                        <a:rPr lang="pt-PT" sz="12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 II</a:t>
                      </a:r>
                      <a:r>
                        <a:rPr lang="pt-PT" sz="12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:</a:t>
                      </a:r>
                      <a:endParaRPr lang="pt-PT" sz="1200" b="1" i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200" b="1" i="1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en-US" sz="11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12:30</a:t>
                      </a:r>
                      <a:endParaRPr lang="en-US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-</a:t>
                      </a:r>
                      <a:endParaRPr lang="pt-PT" sz="12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en-US" sz="11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14:00</a:t>
                      </a:r>
                      <a:endParaRPr lang="en-US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 b="0" i="0" noProof="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Déjeuner</a:t>
                      </a:r>
                      <a:endParaRPr lang="pt-PT" sz="1100" b="0" i="0" noProof="0" dirty="0" smtClean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endParaRPr lang="pt-PT" sz="12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08:00</a:t>
                      </a:r>
                      <a:endParaRPr lang="pt-PT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-</a:t>
                      </a:r>
                      <a:endParaRPr lang="pt-PT" sz="11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08:30</a:t>
                      </a:r>
                      <a:endParaRPr lang="pt-PT" sz="11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fr-FR" sz="11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Cérémonie d'ouverture du Forum des Entreprises</a:t>
                      </a:r>
                      <a:endParaRPr lang="fr-FR" sz="1100" b="1" i="1" dirty="0" smtClean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  <a:tr h="189230">
                <a:tc>
                  <a:txBody>
                    <a:bodyPr/>
                    <a:p>
                      <a:pPr marL="0" marR="0" indent="0" algn="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12:30</a:t>
                      </a:r>
                      <a:endParaRPr lang="pt-PT" sz="1200" i="1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 gridSpan="2"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-</a:t>
                      </a:r>
                      <a:endParaRPr lang="pt-PT" sz="12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 hMerge="1">
                  <a:tcPr/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14:00</a:t>
                      </a:r>
                      <a:endParaRPr lang="pt-PT" sz="1200" i="1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 dirty="0" err="1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Déjeuner</a:t>
                      </a:r>
                      <a:endParaRPr lang="pt-PT" sz="1200" b="1" i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200" b="1" i="1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en-US" sz="11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14:00</a:t>
                      </a:r>
                      <a:endParaRPr lang="en-US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-</a:t>
                      </a:r>
                      <a:endParaRPr lang="pt-PT" sz="12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en-US" sz="11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16:00</a:t>
                      </a:r>
                      <a:endParaRPr lang="en-US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 dirty="0" err="1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Panel</a:t>
                      </a:r>
                      <a:r>
                        <a:rPr lang="pt-PT" sz="1100" noProof="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 IV</a:t>
                      </a:r>
                      <a:endParaRPr lang="pt-PT" sz="1100" i="1" noProof="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2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08:30</a:t>
                      </a:r>
                      <a:endParaRPr lang="pt-PT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-</a:t>
                      </a:r>
                      <a:endParaRPr lang="pt-PT" sz="11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10:30</a:t>
                      </a:r>
                      <a:endParaRPr lang="pt-PT" sz="11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fr-FR" sz="11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Présentation des opportunités dans la </a:t>
                      </a:r>
                      <a:r>
                        <a:rPr lang="fr-FR" sz="1100" i="1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CEDEAO</a:t>
                      </a:r>
                      <a:endParaRPr lang="fr-FR" sz="1100" i="1" dirty="0" smtClean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  <a:tr h="187325">
                <a:tc>
                  <a:txBody>
                    <a:bodyPr/>
                    <a:p>
                      <a:pPr marL="0" marR="0" indent="0" algn="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14:00</a:t>
                      </a:r>
                      <a:endParaRPr lang="pt-PT" sz="12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 gridSpan="2"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-</a:t>
                      </a:r>
                      <a:endParaRPr lang="pt-PT" sz="12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 hMerge="1">
                  <a:tcPr/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15:45</a:t>
                      </a:r>
                      <a:endParaRPr lang="pt-PT" sz="12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 dirty="0" err="1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Conférence</a:t>
                      </a:r>
                      <a:r>
                        <a:rPr lang="pt-PT" sz="12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 </a:t>
                      </a:r>
                      <a:r>
                        <a:rPr lang="pt-PT" sz="12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III: </a:t>
                      </a:r>
                      <a:endParaRPr lang="pt-PT" sz="1200" b="1" i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200" b="1" i="1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endParaRPr lang="en-US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endParaRPr lang="pt-PT" sz="12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endParaRPr lang="pt-PT" sz="12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endParaRPr lang="pt-PT" sz="1200" b="1" i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2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10:30</a:t>
                      </a:r>
                      <a:endParaRPr lang="pt-PT" sz="1100" i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-</a:t>
                      </a:r>
                      <a:endParaRPr lang="pt-PT" sz="11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11:00</a:t>
                      </a:r>
                      <a:endParaRPr lang="pt-PT" sz="1100" i="1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 b="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Pause-</a:t>
                      </a:r>
                      <a:r>
                        <a:rPr lang="pt-PT" sz="1100" b="0" baseline="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café</a:t>
                      </a:r>
                      <a:endParaRPr lang="pt-PT" sz="1100" b="0" dirty="0" smtClean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  <a:tr h="211455">
                <a:tc>
                  <a:txBody>
                    <a:bodyPr/>
                    <a:p>
                      <a:pPr marL="0" marR="0" indent="0" algn="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15:45</a:t>
                      </a:r>
                      <a:endParaRPr lang="pt-PT" sz="12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 gridSpan="2"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-</a:t>
                      </a:r>
                      <a:endParaRPr lang="pt-PT" sz="12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 hMerge="1">
                  <a:tcPr/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16:15</a:t>
                      </a:r>
                      <a:endParaRPr lang="pt-PT" sz="12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 b="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Pause-</a:t>
                      </a:r>
                      <a:r>
                        <a:rPr lang="pt-PT" sz="1200" b="0" baseline="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café</a:t>
                      </a:r>
                      <a:endParaRPr lang="pt-PT" sz="1200" b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200" b="1" i="1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endParaRPr lang="en-US" sz="1100" i="1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endParaRPr lang="pt-PT" sz="12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endParaRPr lang="pt-PT" sz="1200" i="1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endParaRPr lang="pt-PT" sz="1200" b="1" i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2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11:00</a:t>
                      </a:r>
                      <a:endParaRPr lang="pt-PT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-</a:t>
                      </a:r>
                      <a:endParaRPr lang="pt-PT" sz="11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13:00</a:t>
                      </a:r>
                      <a:endParaRPr lang="pt-PT" sz="11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fr-FR" sz="11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Présentation des opportunités dans la</a:t>
                      </a:r>
                      <a:r>
                        <a:rPr lang="fr-FR" sz="1100" i="1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 CEDEAO</a:t>
                      </a:r>
                      <a:endParaRPr lang="fr-FR" sz="1100" i="1" dirty="0" smtClean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  <a:tr h="182880">
                <a:tc>
                  <a:txBody>
                    <a:bodyPr/>
                    <a:p>
                      <a:pPr marL="0" marR="0" indent="0" algn="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16:15</a:t>
                      </a:r>
                      <a:endParaRPr lang="pt-PT" sz="12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 gridSpan="2"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-</a:t>
                      </a:r>
                      <a:endParaRPr lang="pt-PT" sz="12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 hMerge="1">
                  <a:tcPr/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18:00</a:t>
                      </a:r>
                      <a:endParaRPr lang="pt-PT" sz="12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 dirty="0" err="1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Conférence</a:t>
                      </a:r>
                      <a:r>
                        <a:rPr lang="pt-PT" sz="12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 </a:t>
                      </a:r>
                      <a:r>
                        <a:rPr lang="pt-PT" sz="12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IV: </a:t>
                      </a:r>
                      <a:endParaRPr lang="pt-PT" sz="1200" b="1" i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200" b="1" i="1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endParaRPr lang="en-US" sz="1100" i="1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endParaRPr lang="pt-PT" sz="12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endParaRPr lang="pt-PT" sz="1200" i="1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endParaRPr lang="pt-PT" sz="1200" b="1" i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2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13:00</a:t>
                      </a:r>
                      <a:endParaRPr lang="pt-PT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-</a:t>
                      </a:r>
                      <a:endParaRPr lang="pt-PT" sz="11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14:30</a:t>
                      </a:r>
                      <a:endParaRPr lang="pt-PT" sz="11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marL="0" marR="0" lvl="0" indent="0" algn="l" defTabSz="457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 dirty="0" err="1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Déjeuner</a:t>
                      </a:r>
                      <a:endParaRPr lang="pt-PT" sz="1100" b="1" i="1" dirty="0" err="1" smtClean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  <a:tr h="189230">
                <a:tc gridSpan="5"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2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2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en-US" sz="11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en-US" sz="11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2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2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200" b="1" i="1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2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14:30</a:t>
                      </a:r>
                      <a:endParaRPr lang="pt-PT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-</a:t>
                      </a:r>
                      <a:endParaRPr lang="pt-PT" sz="11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16:30</a:t>
                      </a:r>
                      <a:endParaRPr lang="pt-PT" sz="11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fr-FR" sz="11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Présentation des opportunités dans la </a:t>
                      </a:r>
                      <a:r>
                        <a:rPr lang="fr-FR" sz="1100" i="1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CEDEAO</a:t>
                      </a:r>
                      <a:endParaRPr lang="fr-FR" sz="1100" i="1" dirty="0" smtClean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  <a:tr h="182880">
                <a:tc>
                  <a:txBody>
                    <a:bodyPr/>
                    <a:p>
                      <a:pPr marL="0" marR="0" indent="0" algn="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20:00</a:t>
                      </a:r>
                      <a:endParaRPr lang="pt-PT" sz="12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 gridSpan="2"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-</a:t>
                      </a:r>
                      <a:endParaRPr lang="pt-PT" sz="12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 hMerge="1">
                  <a:tcPr/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22:30</a:t>
                      </a:r>
                      <a:endParaRPr lang="pt-PT" sz="12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 dirty="0" err="1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Réception</a:t>
                      </a:r>
                      <a:r>
                        <a:rPr lang="pt-PT" sz="12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 de </a:t>
                      </a:r>
                      <a:r>
                        <a:rPr lang="pt-PT" sz="1200" dirty="0" err="1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bienvenue</a:t>
                      </a:r>
                      <a:endParaRPr lang="pt-PT" sz="1200" i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200" i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ctr" font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en-US" sz="11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16:00</a:t>
                      </a:r>
                      <a:endParaRPr lang="en-US" sz="1100" i="1" dirty="0" smtClean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p>
                      <a:pPr marL="0" marR="0" indent="0" algn="ctr" font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-</a:t>
                      </a:r>
                      <a:endParaRPr lang="pt-PT" sz="11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p>
                      <a:pPr marL="0" marR="0" indent="0" algn="l" font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18:30</a:t>
                      </a:r>
                      <a:endParaRPr lang="pt-PT" sz="1100" i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p>
                      <a:pPr marL="0" marR="0" indent="0" algn="l" font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altLang="en-US" sz="12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cs typeface="Arial Narrow" panose="020B0606020202030204" pitchFamily="34" charset="0"/>
                          <a:sym typeface="+mn-ea"/>
                        </a:rPr>
                        <a:t>Cérémonie de clôture de la Conférence internationale</a:t>
                      </a:r>
                      <a:r>
                        <a:rPr lang="pt-PT" sz="800" b="1" baseline="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 </a:t>
                      </a:r>
                      <a:endParaRPr lang="pt-PT" sz="800" b="1" i="1" baseline="0" dirty="0" smtClean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endParaRPr lang="pt-PT" sz="12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16:30</a:t>
                      </a:r>
                      <a:endParaRPr lang="pt-PT" sz="1100" i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-</a:t>
                      </a:r>
                      <a:endParaRPr lang="pt-PT" sz="11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17:00</a:t>
                      </a:r>
                      <a:endParaRPr lang="pt-PT" sz="1100" i="1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 b="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Pause-</a:t>
                      </a:r>
                      <a:r>
                        <a:rPr lang="pt-PT" sz="1100" b="0" baseline="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café</a:t>
                      </a:r>
                      <a:endParaRPr lang="pt-PT" sz="1100" b="0" dirty="0" smtClean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  <a:tr h="188595">
                <a:tc gridSpan="5"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2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2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ctr" font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endParaRPr lang="en-US" sz="1100" i="1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p>
                      <a:pPr marL="0" marR="0" indent="0" algn="ctr" font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endParaRPr lang="pt-PT" sz="11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p>
                      <a:pPr marL="0" marR="0" indent="0" algn="l" font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endParaRPr lang="pt-PT" sz="1100" i="1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p>
                      <a:pPr marL="0" marR="0" indent="0" algn="l" font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endParaRPr lang="pt-PT" sz="1200" b="1" i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2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17:00</a:t>
                      </a:r>
                      <a:endParaRPr lang="pt-PT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mpd="sng">
                      <a:noFill/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-</a:t>
                      </a:r>
                      <a:endParaRPr lang="pt-PT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18:30</a:t>
                      </a:r>
                      <a:endParaRPr lang="pt-PT" sz="11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 dirty="0" err="1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Conference </a:t>
                      </a:r>
                      <a:r>
                        <a:rPr lang="pt-PT" sz="11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I - </a:t>
                      </a:r>
                      <a:r>
                        <a:rPr sz="1000" b="0" i="1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cs typeface="Arial Narrow" panose="020B0606020202030204" pitchFamily="34" charset="0"/>
                          <a:sym typeface="+mn-ea"/>
                        </a:rPr>
                        <a:t>A</a:t>
                      </a:r>
                      <a:r>
                        <a:rPr lang="pt-PT" sz="1000" b="0" i="1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cs typeface="Arial Narrow" panose="020B0606020202030204" pitchFamily="34" charset="0"/>
                          <a:sym typeface="+mn-ea"/>
                        </a:rPr>
                        <a:t>CCÈS AU MARCHÉ PRÉFÉRENTIEL DE LA </a:t>
                      </a:r>
                      <a:r>
                        <a:rPr sz="1000" b="0" i="1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cs typeface="Arial Narrow" panose="020B0606020202030204" pitchFamily="34" charset="0"/>
                          <a:sym typeface="+mn-ea"/>
                        </a:rPr>
                        <a:t>CEDEAO</a:t>
                      </a:r>
                      <a:endParaRPr lang="pt-PT" sz="1000" b="0" i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Arial Narrow" panose="020B0606020202030204" pitchFamily="34" charset="0"/>
                        <a:sym typeface="+mn-ea"/>
                      </a:endParaRPr>
                    </a:p>
                  </a:txBody>
                  <a:tcPr marL="0" marR="0" marT="0" marB="0" anchor="b"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  <a:tr h="182880">
                <a:tc gridSpan="5"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 b="1" i="1" noProof="0" dirty="0" smtClean="0">
                          <a:solidFill>
                            <a:srgbClr val="64111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08 </a:t>
                      </a:r>
                      <a:r>
                        <a:rPr lang="pt-PT" sz="1200" b="1" i="1" noProof="0" dirty="0" err="1" smtClean="0">
                          <a:solidFill>
                            <a:srgbClr val="64111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Juin</a:t>
                      </a:r>
                      <a:r>
                        <a:rPr lang="pt-PT" sz="1200" b="1" i="1" noProof="0" dirty="0" err="1" smtClean="0">
                          <a:solidFill>
                            <a:srgbClr val="64111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 </a:t>
                      </a:r>
                      <a:r>
                        <a:rPr lang="pt-PT" sz="1200" b="1" noProof="0" dirty="0" smtClean="0">
                          <a:solidFill>
                            <a:srgbClr val="64111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 2021</a:t>
                      </a:r>
                      <a:endParaRPr lang="pt-PT" sz="1200" b="1" i="1" noProof="0" dirty="0">
                        <a:solidFill>
                          <a:srgbClr val="64111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200" b="1" i="1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ctr" font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en-US" sz="11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20:30</a:t>
                      </a:r>
                      <a:endParaRPr lang="en-US" sz="1100" i="1" dirty="0" smtClean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p>
                      <a:pPr marL="0" marR="0" indent="0" algn="ctr" font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-</a:t>
                      </a:r>
                      <a:endParaRPr lang="pt-PT" sz="11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p>
                      <a:pPr marL="0" marR="0" indent="0" algn="l" font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23:00</a:t>
                      </a:r>
                      <a:endParaRPr lang="pt-PT" sz="1100" i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p>
                      <a:pPr fontAlgn="ctr">
                        <a:lnSpc>
                          <a:spcPts val="1200"/>
                        </a:lnSpc>
                        <a:defRPr lang="en-US"/>
                      </a:pPr>
                      <a:r>
                        <a:rPr sz="1200" i="1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Dîner de bienvenue «</a:t>
                      </a:r>
                      <a:r>
                        <a:rPr sz="1100" i="1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LES SAVEURS DE LA CEDEAO</a:t>
                      </a:r>
                      <a:r>
                        <a:rPr sz="1200" i="1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»</a:t>
                      </a:r>
                      <a:endParaRPr lang="pt-PT" sz="1200" b="1" i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  <a:sym typeface="+mn-e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endParaRPr lang="pt-PT" sz="1200" b="1" i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&gt;18:30</a:t>
                      </a:r>
                      <a:endParaRPr lang="pt-PT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-</a:t>
                      </a:r>
                      <a:endParaRPr lang="pt-PT" sz="11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solidFill>
                      <a:schemeClr val="tx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 dirty="0" err="1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Temps</a:t>
                      </a:r>
                      <a:r>
                        <a:rPr lang="pt-PT" sz="11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 libre</a:t>
                      </a:r>
                      <a:endParaRPr lang="pt-PT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solidFill>
                      <a:schemeClr val="tx1">
                        <a:lumMod val="95000"/>
                      </a:schemeClr>
                    </a:solidFill>
                  </a:tcPr>
                </a:tc>
                <a:tc hMerge="1">
                  <a:tcPr marL="0" marR="0" marT="0" marB="0" anchor="b"/>
                </a:tc>
              </a:tr>
              <a:tr h="208280">
                <a:tc gridSpan="5"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 b="1" i="1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ACCRÉDITATION</a:t>
                      </a:r>
                      <a:r>
                        <a:rPr lang="pt-PT" sz="1200" b="1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:</a:t>
                      </a:r>
                      <a:r>
                        <a:rPr lang="pt-PT" sz="1200" b="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 à partir de </a:t>
                      </a:r>
                      <a:r>
                        <a:rPr lang="pt-PT" sz="1200" b="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7:00</a:t>
                      </a:r>
                      <a:endParaRPr lang="pt-PT" sz="1200" b="0" i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200" b="1" i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endParaRPr lang="pt-PT" sz="1200" i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endParaRPr lang="pt-PT" sz="12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endParaRPr lang="pt-PT" sz="1200" i="1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endParaRPr lang="pt-PT" sz="1200" b="1" i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200" b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 gridSpan="4"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altLang="x-none" sz="1200" b="1" i="1" dirty="0">
                          <a:gradFill>
                            <a:gsLst>
                              <a:gs pos="0">
                                <a:srgbClr val="14CD68"/>
                              </a:gs>
                              <a:gs pos="100000">
                                <a:srgbClr val="035C7D"/>
                              </a:gs>
                            </a:gsLst>
                            <a:lin scaled="0"/>
                          </a:gradFill>
                          <a:latin typeface="Arial Narrow" panose="020B0606020202030204" pitchFamily="34" charset="0"/>
                          <a:sym typeface="Arial" panose="020B0604020202020204" pitchFamily="34" charset="0"/>
                        </a:rPr>
                        <a:t>11 </a:t>
                      </a:r>
                      <a:r>
                        <a:rPr lang="pt-PT" altLang="x-none" sz="1200" b="1" i="1" dirty="0" err="1">
                          <a:gradFill>
                            <a:gsLst>
                              <a:gs pos="0">
                                <a:srgbClr val="14CD68"/>
                              </a:gs>
                              <a:gs pos="100000">
                                <a:srgbClr val="035C7D"/>
                              </a:gs>
                            </a:gsLst>
                            <a:lin scaled="0"/>
                          </a:gradFill>
                          <a:latin typeface="Arial Narrow" panose="020B0606020202030204" pitchFamily="34" charset="0"/>
                          <a:sym typeface="Arial" panose="020B0604020202020204" pitchFamily="34" charset="0"/>
                        </a:rPr>
                        <a:t>JUIN </a:t>
                      </a:r>
                      <a:r>
                        <a:rPr lang="pt-PT" altLang="x-none" sz="1200" b="1" i="1" dirty="0">
                          <a:gradFill>
                            <a:gsLst>
                              <a:gs pos="0">
                                <a:srgbClr val="14CD68"/>
                              </a:gs>
                              <a:gs pos="100000">
                                <a:srgbClr val="035C7D"/>
                              </a:gs>
                            </a:gsLst>
                            <a:lin scaled="0"/>
                          </a:gradFill>
                          <a:latin typeface="Arial Narrow" panose="020B0606020202030204" pitchFamily="34" charset="0"/>
                          <a:sym typeface="Arial" panose="020B0604020202020204" pitchFamily="34" charset="0"/>
                        </a:rPr>
                        <a:t>2021</a:t>
                      </a:r>
                      <a:endParaRPr lang="pt-PT" sz="12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 hMerge="1"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 hMerge="1"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 hMerge="1"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</a:tr>
              <a:tr h="182880">
                <a:tc gridSpan="2">
                  <a:txBody>
                    <a:bodyPr/>
                    <a:p>
                      <a:pPr marL="0" marR="0" indent="0" algn="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08:30</a:t>
                      </a:r>
                      <a:endParaRPr lang="pt-PT" sz="12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 hMerge="1"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-</a:t>
                      </a:r>
                      <a:endParaRPr lang="pt-PT" sz="12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10:15</a:t>
                      </a:r>
                      <a:endParaRPr lang="pt-PT" sz="12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 dirty="0" err="1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Panel</a:t>
                      </a:r>
                      <a:r>
                        <a:rPr lang="pt-PT" sz="12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 I</a:t>
                      </a:r>
                      <a:r>
                        <a:rPr lang="pt-PT" sz="12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: </a:t>
                      </a:r>
                      <a:endParaRPr lang="pt-PT" sz="1200" b="1" i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200" b="1" i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2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2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2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endParaRPr lang="pt-PT" sz="1200" b="1" i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200" b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 gridSpan="4"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 b="1" i="1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ACCRÉDITATION:</a:t>
                      </a:r>
                      <a:r>
                        <a:rPr lang="pt-PT" sz="11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 à partir de 7:00</a:t>
                      </a:r>
                      <a:endParaRPr lang="pt-PT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 hMerge="1"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 hMerge="1"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 hMerge="1"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</a:tr>
              <a:tr h="188595">
                <a:tc gridSpan="2">
                  <a:txBody>
                    <a:bodyPr/>
                    <a:p>
                      <a:pPr marL="0" marR="0" indent="0" algn="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10:15</a:t>
                      </a:r>
                      <a:endParaRPr lang="pt-PT" sz="12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 hMerge="1"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-</a:t>
                      </a:r>
                      <a:endParaRPr lang="pt-PT" sz="12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10:45</a:t>
                      </a:r>
                      <a:endParaRPr lang="pt-PT" sz="12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 b="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Pause-</a:t>
                      </a:r>
                      <a:r>
                        <a:rPr lang="pt-PT" sz="1200" b="0" baseline="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café</a:t>
                      </a:r>
                      <a:endParaRPr lang="pt-PT" sz="1200" b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2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2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2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2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200" b="1" i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2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08:00</a:t>
                      </a:r>
                      <a:endParaRPr lang="pt-PT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-</a:t>
                      </a:r>
                      <a:endParaRPr lang="pt-PT" sz="11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10:00</a:t>
                      </a:r>
                      <a:endParaRPr lang="pt-PT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 dirty="0" err="1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Panel</a:t>
                      </a:r>
                      <a:r>
                        <a:rPr lang="pt-PT" sz="11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 </a:t>
                      </a:r>
                      <a:r>
                        <a:rPr lang="pt-PT" sz="11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I - </a:t>
                      </a:r>
                      <a:r>
                        <a:rPr lang="fr-FR" sz="900" i="1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cs typeface="Arial Narrow" panose="020B0606020202030204" pitchFamily="34" charset="0"/>
                          <a:sym typeface="+mn-ea"/>
                        </a:rPr>
                        <a:t>FINANCEMENT </a:t>
                      </a:r>
                      <a:r>
                        <a:rPr lang="fr-FR" sz="900" i="1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cs typeface="Arial Narrow" panose="020B0606020202030204" pitchFamily="34" charset="0"/>
                          <a:sym typeface="+mn-ea"/>
                        </a:rPr>
                        <a:t>DU SECTEUR PRIVÉ DANS LA </a:t>
                      </a:r>
                      <a:r>
                        <a:rPr lang="fr-FR" sz="900" i="1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cs typeface="Arial Narrow" panose="020B0606020202030204" pitchFamily="34" charset="0"/>
                          <a:sym typeface="+mn-ea"/>
                        </a:rPr>
                        <a:t>CEDEAO</a:t>
                      </a:r>
                      <a:endParaRPr lang="fr-FR" sz="900" b="1" i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Arial Narrow" panose="020B0606020202030204" pitchFamily="34" charset="0"/>
                        <a:sym typeface="+mn-ea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</a:tr>
              <a:tr h="189230">
                <a:tc gridSpan="2">
                  <a:txBody>
                    <a:bodyPr/>
                    <a:p>
                      <a:pPr marL="0" marR="0" indent="0" algn="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10:45</a:t>
                      </a:r>
                      <a:endParaRPr lang="pt-PT" sz="12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 hMerge="1"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-</a:t>
                      </a:r>
                      <a:endParaRPr lang="pt-PT" sz="12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12:30</a:t>
                      </a:r>
                      <a:endParaRPr lang="pt-PT" sz="12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 dirty="0" err="1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Panel</a:t>
                      </a:r>
                      <a:r>
                        <a:rPr lang="pt-PT" sz="12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 II</a:t>
                      </a:r>
                      <a:r>
                        <a:rPr lang="pt-PT" sz="12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:</a:t>
                      </a:r>
                      <a:endParaRPr lang="pt-PT" sz="1200" b="1" i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200" b="1" i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2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2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2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200" b="1" i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2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10:00</a:t>
                      </a:r>
                      <a:endParaRPr lang="pt-PT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-</a:t>
                      </a:r>
                      <a:endParaRPr lang="pt-PT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10:30</a:t>
                      </a:r>
                      <a:endParaRPr lang="pt-PT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Pause-café</a:t>
                      </a:r>
                      <a:endParaRPr lang="pt-PT" sz="1100" i="1" dirty="0" smtClean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  <a:sym typeface="+mn-e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</a:tr>
              <a:tr h="182880">
                <a:tc gridSpan="2">
                  <a:txBody>
                    <a:bodyPr/>
                    <a:p>
                      <a:pPr marL="0" marR="0" indent="0" algn="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12:30</a:t>
                      </a:r>
                      <a:endParaRPr lang="pt-PT" sz="1200" i="1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 hMerge="1"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-</a:t>
                      </a:r>
                      <a:endParaRPr lang="pt-PT" sz="12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14:00</a:t>
                      </a:r>
                      <a:endParaRPr lang="pt-PT" sz="1200" i="1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lvl="0" indent="0" algn="l" defTabSz="457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 dirty="0" err="1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Déjeuner</a:t>
                      </a:r>
                      <a:endParaRPr lang="pt-PT" sz="1200" b="1" i="1" dirty="0" smtClean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200" b="1" i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2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2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2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200" b="1" i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2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10:30</a:t>
                      </a:r>
                      <a:endParaRPr lang="pt-PT" sz="1100" i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-</a:t>
                      </a:r>
                      <a:endParaRPr lang="pt-PT" sz="11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12:30</a:t>
                      </a:r>
                      <a:endParaRPr lang="pt-PT" sz="1100" i="1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fontAlgn="t"/>
                      <a:r>
                        <a:rPr lang="pt-PT" sz="1100" dirty="0" err="1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Panel</a:t>
                      </a:r>
                      <a:r>
                        <a:rPr lang="pt-PT" sz="11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 </a:t>
                      </a:r>
                      <a:r>
                        <a:rPr lang="pt-PT" sz="11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II - </a:t>
                      </a:r>
                      <a:r>
                        <a:rPr lang="it-IT" sz="900" i="1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cs typeface="Arial Narrow" panose="020B0606020202030204" pitchFamily="34" charset="0"/>
                          <a:sym typeface="+mn-ea"/>
                        </a:rPr>
                        <a:t>LE DÉVELOPPEMENT DE L’ÉCONOMIE NUMÉRIQUE EN AFRIQUE</a:t>
                      </a:r>
                      <a:endParaRPr lang="it-IT" sz="900" b="1" i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Arial Narrow" panose="020B0606020202030204" pitchFamily="34" charset="0"/>
                        <a:sym typeface="+mn-ea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</a:tr>
              <a:tr h="189865">
                <a:tc gridSpan="2">
                  <a:txBody>
                    <a:bodyPr/>
                    <a:p>
                      <a:pPr marL="0" marR="0" indent="0" algn="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14:00</a:t>
                      </a:r>
                      <a:endParaRPr lang="pt-PT" sz="12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 hMerge="1"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-</a:t>
                      </a:r>
                      <a:endParaRPr lang="pt-PT" sz="12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15:45</a:t>
                      </a:r>
                      <a:endParaRPr lang="pt-PT" sz="12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 dirty="0" err="1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Panel</a:t>
                      </a:r>
                      <a:r>
                        <a:rPr lang="pt-PT" sz="12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 III</a:t>
                      </a:r>
                      <a:r>
                        <a:rPr lang="pt-PT" sz="12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: </a:t>
                      </a:r>
                      <a:endParaRPr lang="pt-PT" sz="1200" b="1" i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200" b="1" i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2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2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2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200" b="1" i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2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12:30</a:t>
                      </a:r>
                      <a:endParaRPr lang="pt-PT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-</a:t>
                      </a:r>
                      <a:endParaRPr lang="pt-PT" sz="11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14:00</a:t>
                      </a:r>
                      <a:endParaRPr lang="pt-PT" sz="11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lvl="0" indent="0" algn="l" defTabSz="457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 dirty="0" err="1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  <a:sym typeface="+mn-ea"/>
                        </a:rPr>
                        <a:t>Déjeuner</a:t>
                      </a:r>
                      <a:endParaRPr lang="pt-PT" sz="1100" b="0" i="1" u="none" strike="noStrike" kern="1" spc="0" baseline="0" dirty="0" err="1" smtClean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  <a:sym typeface="+mn-e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</a:tr>
              <a:tr h="182880">
                <a:tc gridSpan="2">
                  <a:txBody>
                    <a:bodyPr/>
                    <a:p>
                      <a:pPr marL="0" marR="0" indent="0" algn="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15:45</a:t>
                      </a:r>
                      <a:endParaRPr lang="pt-PT" sz="12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 hMerge="1"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-</a:t>
                      </a:r>
                      <a:endParaRPr lang="pt-PT" sz="12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16:15</a:t>
                      </a:r>
                      <a:endParaRPr lang="pt-PT" sz="12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 b="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Pause-</a:t>
                      </a:r>
                      <a:r>
                        <a:rPr lang="pt-PT" sz="1200" b="0" baseline="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café</a:t>
                      </a:r>
                      <a:endParaRPr lang="pt-PT" sz="1200" b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200" b="1" i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2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2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2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200" b="1" i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2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14:00</a:t>
                      </a:r>
                      <a:endParaRPr lang="pt-PT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-</a:t>
                      </a:r>
                      <a:endParaRPr lang="pt-PT" sz="11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16:00</a:t>
                      </a:r>
                      <a:endParaRPr lang="pt-PT" sz="11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Conference II - </a:t>
                      </a:r>
                      <a:r>
                        <a:rPr sz="900" i="1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cs typeface="Times New Roman" panose="02020603050405020304" pitchFamily="1" charset="0"/>
                          <a:sym typeface="+mn-ea"/>
                        </a:rPr>
                        <a:t>A</a:t>
                      </a:r>
                      <a:r>
                        <a:rPr lang="pt-PT" sz="900" i="1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cs typeface="Times New Roman" panose="02020603050405020304" pitchFamily="1" charset="0"/>
                          <a:sym typeface="+mn-ea"/>
                        </a:rPr>
                        <a:t>CCÈS AU MARCHÉ PRÉFÉRENTIEL DES </a:t>
                      </a:r>
                      <a:r>
                        <a:rPr sz="900" i="1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cs typeface="Times New Roman" panose="02020603050405020304" pitchFamily="1" charset="0"/>
                          <a:sym typeface="+mn-ea"/>
                        </a:rPr>
                        <a:t>É</a:t>
                      </a:r>
                      <a:r>
                        <a:rPr lang="pt-PT" sz="900" i="1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cs typeface="Times New Roman" panose="02020603050405020304" pitchFamily="1" charset="0"/>
                          <a:sym typeface="+mn-ea"/>
                        </a:rPr>
                        <a:t>TATS </a:t>
                      </a:r>
                      <a:r>
                        <a:rPr sz="900" i="1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cs typeface="Times New Roman" panose="02020603050405020304" pitchFamily="1" charset="0"/>
                          <a:sym typeface="+mn-ea"/>
                        </a:rPr>
                        <a:t>- U</a:t>
                      </a:r>
                      <a:r>
                        <a:rPr lang="pt-PT" sz="900" i="1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cs typeface="Times New Roman" panose="02020603050405020304" pitchFamily="1" charset="0"/>
                          <a:sym typeface="+mn-ea"/>
                        </a:rPr>
                        <a:t>NIS</a:t>
                      </a:r>
                      <a:endParaRPr lang="pt-PT" sz="900" b="1" i="1" dirty="0" smtClean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Arial Narrow" panose="020B0606020202030204" pitchFamily="34" charset="0"/>
                        <a:sym typeface="+mn-e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</a:tr>
              <a:tr h="188595">
                <a:tc gridSpan="2">
                  <a:txBody>
                    <a:bodyPr/>
                    <a:p>
                      <a:pPr marL="0" marR="0" indent="0" algn="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16:15</a:t>
                      </a:r>
                      <a:endParaRPr lang="pt-PT" sz="12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 hMerge="1"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-</a:t>
                      </a:r>
                      <a:endParaRPr lang="pt-PT" sz="12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18:00</a:t>
                      </a:r>
                      <a:endParaRPr lang="pt-PT" sz="12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 dirty="0" err="1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Conférence</a:t>
                      </a:r>
                      <a:r>
                        <a:rPr lang="pt-PT" sz="12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 </a:t>
                      </a:r>
                      <a:r>
                        <a:rPr lang="pt-PT" sz="12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V: </a:t>
                      </a:r>
                      <a:endParaRPr lang="pt-PT" sz="1200" b="1" i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200" b="1" i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2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2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2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200" b="1" i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2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16:00</a:t>
                      </a:r>
                      <a:endParaRPr lang="pt-PT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-</a:t>
                      </a:r>
                      <a:endParaRPr lang="pt-PT" sz="11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16:30</a:t>
                      </a:r>
                      <a:endParaRPr lang="pt-PT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Pause-café</a:t>
                      </a:r>
                      <a:endParaRPr lang="pt-PT" sz="1100" i="1" dirty="0" smtClean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  <a:sym typeface="+mn-e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</a:tr>
              <a:tr h="189230">
                <a:tc gridSpan="2">
                  <a:txBody>
                    <a:bodyPr/>
                    <a:p>
                      <a:pPr marL="0" marR="0" indent="0" algn="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endParaRPr lang="pt-PT" sz="12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 hMerge="1"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endParaRPr lang="pt-PT" sz="12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endParaRPr lang="pt-PT" sz="12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endParaRPr lang="pt-PT" sz="1200" b="1" i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2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2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2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2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200" b="1" i="1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2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16:30</a:t>
                      </a:r>
                      <a:endParaRPr lang="pt-PT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-</a:t>
                      </a:r>
                      <a:endParaRPr lang="pt-PT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18:30</a:t>
                      </a:r>
                      <a:endParaRPr lang="pt-PT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Conference III - </a:t>
                      </a:r>
                      <a:r>
                        <a:rPr sz="900" b="0" i="1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cs typeface="Times New Roman" panose="02020603050405020304" pitchFamily="1" charset="0"/>
                          <a:sym typeface="+mn-ea"/>
                        </a:rPr>
                        <a:t>A</a:t>
                      </a:r>
                      <a:r>
                        <a:rPr lang="pt-PT" sz="900" b="0" i="1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cs typeface="Times New Roman" panose="02020603050405020304" pitchFamily="1" charset="0"/>
                          <a:sym typeface="+mn-ea"/>
                        </a:rPr>
                        <a:t>CCÈS AU MARCHÉ PRÉFÉRENTIEL DE L'</a:t>
                      </a:r>
                      <a:r>
                        <a:rPr sz="900" b="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cs typeface="Times New Roman" panose="02020603050405020304" pitchFamily="1" charset="0"/>
                          <a:sym typeface="+mn-ea"/>
                        </a:rPr>
                        <a:t>UNION EUROPÉENNE</a:t>
                      </a:r>
                      <a:endParaRPr lang="pt-PT" sz="900" b="0" i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Times New Roman" panose="02020603050405020304" pitchFamily="1" charset="0"/>
                        <a:sym typeface="+mn-ea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</a:tr>
              <a:tr h="189230">
                <a:tc gridSpan="2"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2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 hMerge="1"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2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200" i="1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2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2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endParaRPr lang="pt-PT" sz="1200" i="1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endParaRPr lang="pt-PT" sz="12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endParaRPr lang="pt-PT" sz="1200" i="1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endParaRPr lang="pt-PT" sz="1200" b="1" i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endParaRPr lang="pt-PT" sz="12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18:30</a:t>
                      </a:r>
                      <a:endParaRPr lang="pt-PT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-</a:t>
                      </a:r>
                      <a:endParaRPr lang="pt-PT" sz="11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19:00</a:t>
                      </a:r>
                      <a:endParaRPr lang="pt-PT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fr-FR" sz="11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Session de clôture de </a:t>
                      </a:r>
                      <a:r>
                        <a:rPr lang="pt-PT" altLang="fr-FR" sz="11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Forum des Entreprises</a:t>
                      </a:r>
                      <a:endParaRPr lang="pt-PT" sz="1100" b="1" i="1" dirty="0" smtClean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  <a:sym typeface="+mn-ea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</a:tr>
              <a:tr h="186055">
                <a:tc gridSpan="2"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&gt;18:30</a:t>
                      </a:r>
                      <a:endParaRPr lang="pt-PT" sz="12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 hMerge="1"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-</a:t>
                      </a:r>
                      <a:endParaRPr lang="pt-PT" sz="12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 gridSpan="2"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pt-PT" sz="1200" dirty="0" err="1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Temps</a:t>
                      </a:r>
                      <a:r>
                        <a:rPr lang="pt-PT" sz="12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 libre</a:t>
                      </a:r>
                      <a:endParaRPr lang="pt-PT" sz="1200" i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 hMerge="1">
                  <a:tcPr/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2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endParaRPr lang="pt-PT" sz="12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endParaRPr lang="pt-PT" sz="12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 gridSpan="2"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endParaRPr lang="pt-PT" sz="12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 hMerge="1">
                  <a:tcPr/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endParaRPr lang="pt-PT" sz="12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20:30</a:t>
                      </a:r>
                      <a:endParaRPr lang="pt-PT" sz="1100" i="1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-</a:t>
                      </a:r>
                      <a:endParaRPr lang="pt-PT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23:00</a:t>
                      </a:r>
                      <a:endParaRPr lang="pt-PT" sz="1100" i="1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 i="1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DÎNER DE GALA</a:t>
                      </a:r>
                      <a:endParaRPr lang="pt-PT" sz="1100" b="1" i="1" dirty="0" smtClean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</a:tr>
            </a:tbl>
          </a:graphicData>
        </a:graphic>
      </p:graphicFrame>
      <p:sp>
        <p:nvSpPr>
          <p:cNvPr id="3" name="Slide Number Placeholder 6"/>
          <p:cNvSpPr txBox="1"/>
          <p:nvPr/>
        </p:nvSpPr>
        <p:spPr bwMode="auto">
          <a:xfrm>
            <a:off x="6226206" y="6571929"/>
            <a:ext cx="648072" cy="274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2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fr-FR" altLang="pt-PT" sz="1200" dirty="0" smtClean="0">
                <a:solidFill>
                  <a:schemeClr val="tx1">
                    <a:lumMod val="65000"/>
                  </a:schemeClr>
                </a:solidFill>
              </a:rPr>
              <a:t>Pag </a:t>
            </a:r>
            <a:fld id="{6C07E9C5-6E20-4A25-9F31-81ECFC5683B7}" type="slidenum">
              <a:rPr lang="fr-FR" altLang="pt-PT" sz="1200" b="1" i="1" u="sng" dirty="0" smtClean="0">
                <a:solidFill>
                  <a:schemeClr val="tx1">
                    <a:lumMod val="65000"/>
                  </a:schemeClr>
                </a:solidFill>
              </a:rPr>
            </a:fld>
            <a:endParaRPr lang="fr-FR" altLang="pt-PT" sz="1200" b="1" i="1" u="sng" dirty="0" smtClean="0">
              <a:solidFill>
                <a:schemeClr val="tx1">
                  <a:lumMod val="65000"/>
                </a:schemeClr>
              </a:solidFill>
            </a:endParaRPr>
          </a:p>
        </p:txBody>
      </p:sp>
      <p:pic>
        <p:nvPicPr>
          <p:cNvPr id="5" name="Imagem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678285" y="6451600"/>
            <a:ext cx="502920" cy="38925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2" name="Imagem 11" descr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4150" y="70485"/>
            <a:ext cx="3107055" cy="681990"/>
          </a:xfrm>
          <a:prstGeom prst="rect">
            <a:avLst/>
          </a:prstGeom>
        </p:spPr>
      </p:pic>
      <p:pic>
        <p:nvPicPr>
          <p:cNvPr id="38" name="Imagem 37" descr="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615" y="98425"/>
            <a:ext cx="3092450" cy="7245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">
  <a:themeElements>
    <a:clrScheme name="Presentation 1">
      <a:dk1>
        <a:srgbClr val="FFFFFF"/>
      </a:dk1>
      <a:lt1>
        <a:srgbClr val="000000"/>
      </a:lt1>
      <a:dk2>
        <a:srgbClr val="76DBF4"/>
      </a:dk2>
      <a:lt2>
        <a:srgbClr val="14619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Presentation">
      <a:majorFont>
        <a:latin typeface="Century Gothic"/>
        <a:ea typeface="Century Gothic"/>
        <a:cs typeface="Century Gothic"/>
      </a:majorFont>
      <a:minorFont>
        <a:latin typeface="Century Gothic"/>
        <a:ea typeface="Century Gothic"/>
        <a:cs typeface="Century Gothic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>
        <a:noAutofit/>
      </a:bodyPr>
      <a:lstStyle>
        <a:defPPr>
          <a:defRPr/>
        </a:defPPr>
      </a:lstStyle>
      <a:style>
        <a:lnRef idx="0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Presentation 1">
        <a:dk1>
          <a:srgbClr val="FFFFFF"/>
        </a:dk1>
        <a:lt1>
          <a:srgbClr val="000000"/>
        </a:lt1>
        <a:dk2>
          <a:srgbClr val="76DBF4"/>
        </a:dk2>
        <a:lt2>
          <a:srgbClr val="146194"/>
        </a:lt2>
        <a:accent1>
          <a:srgbClr val="052F61"/>
        </a:accent1>
        <a:accent2>
          <a:srgbClr val="A50E82"/>
        </a:accent2>
        <a:accent3>
          <a:srgbClr val="14967C"/>
        </a:accent3>
        <a:accent4>
          <a:srgbClr val="6A9E1F"/>
        </a:accent4>
        <a:accent5>
          <a:srgbClr val="E87D37"/>
        </a:accent5>
        <a:accent6>
          <a:srgbClr val="C62324"/>
        </a:accent6>
        <a:hlink>
          <a:srgbClr val="0D2E46"/>
        </a:hlink>
        <a:folHlink>
          <a:srgbClr val="356A9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2">
        <a:dk1>
          <a:srgbClr val="FFFFFF"/>
        </a:dk1>
        <a:lt1>
          <a:srgbClr val="000000"/>
        </a:lt1>
        <a:dk2>
          <a:srgbClr val="76DBF4"/>
        </a:dk2>
        <a:lt2>
          <a:srgbClr val="146194"/>
        </a:lt2>
        <a:accent1>
          <a:srgbClr val="052F61"/>
        </a:accent1>
        <a:accent2>
          <a:srgbClr val="A50E82"/>
        </a:accent2>
        <a:accent3>
          <a:srgbClr val="14967C"/>
        </a:accent3>
        <a:accent4>
          <a:srgbClr val="6A9E1F"/>
        </a:accent4>
        <a:accent5>
          <a:srgbClr val="E87D37"/>
        </a:accent5>
        <a:accent6>
          <a:srgbClr val="C62324"/>
        </a:accent6>
        <a:hlink>
          <a:srgbClr val="0D2E46"/>
        </a:hlink>
        <a:folHlink>
          <a:srgbClr val="356A9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3">
        <a:dk1>
          <a:srgbClr val="FFFFFF"/>
        </a:dk1>
        <a:lt1>
          <a:srgbClr val="000000"/>
        </a:lt1>
        <a:dk2>
          <a:srgbClr val="76DBF4"/>
        </a:dk2>
        <a:lt2>
          <a:srgbClr val="146194"/>
        </a:lt2>
        <a:accent1>
          <a:srgbClr val="052F61"/>
        </a:accent1>
        <a:accent2>
          <a:srgbClr val="A50E82"/>
        </a:accent2>
        <a:accent3>
          <a:srgbClr val="14967C"/>
        </a:accent3>
        <a:accent4>
          <a:srgbClr val="6A9E1F"/>
        </a:accent4>
        <a:accent5>
          <a:srgbClr val="E87D37"/>
        </a:accent5>
        <a:accent6>
          <a:srgbClr val="C62324"/>
        </a:accent6>
        <a:hlink>
          <a:srgbClr val="0D2E46"/>
        </a:hlink>
        <a:folHlink>
          <a:srgbClr val="356A9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4">
        <a:dk1>
          <a:srgbClr val="FFFFFF"/>
        </a:dk1>
        <a:lt1>
          <a:srgbClr val="000000"/>
        </a:lt1>
        <a:dk2>
          <a:srgbClr val="76DBF4"/>
        </a:dk2>
        <a:lt2>
          <a:srgbClr val="146194"/>
        </a:lt2>
        <a:accent1>
          <a:srgbClr val="052F61"/>
        </a:accent1>
        <a:accent2>
          <a:srgbClr val="A50E82"/>
        </a:accent2>
        <a:accent3>
          <a:srgbClr val="14967C"/>
        </a:accent3>
        <a:accent4>
          <a:srgbClr val="6A9E1F"/>
        </a:accent4>
        <a:accent5>
          <a:srgbClr val="E87D37"/>
        </a:accent5>
        <a:accent6>
          <a:srgbClr val="C62324"/>
        </a:accent6>
        <a:hlink>
          <a:srgbClr val="0D2E46"/>
        </a:hlink>
        <a:folHlink>
          <a:srgbClr val="356A9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5">
        <a:dk1>
          <a:srgbClr val="FFFFFF"/>
        </a:dk1>
        <a:lt1>
          <a:srgbClr val="000000"/>
        </a:lt1>
        <a:dk2>
          <a:srgbClr val="76DBF4"/>
        </a:dk2>
        <a:lt2>
          <a:srgbClr val="146194"/>
        </a:lt2>
        <a:accent1>
          <a:srgbClr val="052F61"/>
        </a:accent1>
        <a:accent2>
          <a:srgbClr val="A50E82"/>
        </a:accent2>
        <a:accent3>
          <a:srgbClr val="14967C"/>
        </a:accent3>
        <a:accent4>
          <a:srgbClr val="6A9E1F"/>
        </a:accent4>
        <a:accent5>
          <a:srgbClr val="E87D37"/>
        </a:accent5>
        <a:accent6>
          <a:srgbClr val="C62324"/>
        </a:accent6>
        <a:hlink>
          <a:srgbClr val="0D2E46"/>
        </a:hlink>
        <a:folHlink>
          <a:srgbClr val="356A9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resentation">
  <a:themeElements>
    <a:clrScheme name="Presentation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resentation">
      <a:majorFont>
        <a:latin typeface="Century Gothic"/>
        <a:ea typeface="Century Gothic"/>
        <a:cs typeface="Century Gothic"/>
      </a:majorFont>
      <a:minorFont>
        <a:latin typeface="Century Gothic"/>
        <a:ea typeface="Century Gothic"/>
        <a:cs typeface="Century Gothic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>
        <a:noAutofit/>
      </a:bodyPr>
      <a:lstStyle>
        <a:defPPr>
          <a:defRPr/>
        </a:defPPr>
      </a:lstStyle>
      <a:style>
        <a:lnRef idx="0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Presentation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A5A5A5"/>
        </a:accent3>
        <a:accent4>
          <a:srgbClr val="FFC000"/>
        </a:accent4>
        <a:accent5>
          <a:srgbClr val="4472C4"/>
        </a:accent5>
        <a:accent6>
          <a:srgbClr val="70AD47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13769</Words>
  <Application>WPS Presentation</Application>
  <PresentationFormat>Grand écran</PresentationFormat>
  <Paragraphs>1433</Paragraphs>
  <Slides>10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23" baseType="lpstr">
      <vt:lpstr>Arial</vt:lpstr>
      <vt:lpstr>SimSun</vt:lpstr>
      <vt:lpstr>Wingdings</vt:lpstr>
      <vt:lpstr>Century Gothic</vt:lpstr>
      <vt:lpstr>Wingdings 3</vt:lpstr>
      <vt:lpstr>Calibri</vt:lpstr>
      <vt:lpstr>Arial Narrow</vt:lpstr>
      <vt:lpstr>Times New Roman</vt:lpstr>
      <vt:lpstr>Microsoft YaHei</vt:lpstr>
      <vt:lpstr/>
      <vt:lpstr>Arial Unicode MS</vt:lpstr>
      <vt:lpstr>Segoe Print</vt:lpstr>
      <vt:lpstr>Presentation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Pedro Borges</dc:creator>
  <cp:lastModifiedBy>pigos</cp:lastModifiedBy>
  <cp:revision>474</cp:revision>
  <dcterms:created xsi:type="dcterms:W3CDTF">2019-09-15T11:56:00Z</dcterms:created>
  <dcterms:modified xsi:type="dcterms:W3CDTF">2020-11-04T08:48:47Z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2070-11.2.0.9718</vt:lpwstr>
  </property>
</Properties>
</file>