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02" autoAdjust="0"/>
    <p:restoredTop sz="94660"/>
  </p:normalViewPr>
  <p:slideViewPr>
    <p:cSldViewPr snapToGrid="0">
      <p:cViewPr>
        <p:scale>
          <a:sx n="100" d="100"/>
          <a:sy n="100" d="100"/>
        </p:scale>
        <p:origin x="-58" y="365"/>
      </p:cViewPr>
      <p:guideLst>
        <p:guide orient="horz" pos="2184"/>
        <p:guide pos="38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C5B70-B073-43E7-B18A-986E0BE30750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73EB8-C217-4395-91F6-57ACFB5E07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449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4E7E-F61C-45F9-9FB6-17AD5A502AFD}" type="datetimeFigureOut">
              <a:rPr lang="pt-PT" smtClean="0"/>
              <a:t>11-04-2021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FC4C-8025-4012-AB1F-CFFA41CE736C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" name="Conexão reta 31"/>
          <p:cNvCxnSpPr/>
          <p:nvPr/>
        </p:nvCxnSpPr>
        <p:spPr>
          <a:xfrm flipH="1">
            <a:off x="9928782" y="3742338"/>
            <a:ext cx="40719" cy="130845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xão Reta 112"/>
          <p:cNvCxnSpPr/>
          <p:nvPr/>
        </p:nvCxnSpPr>
        <p:spPr>
          <a:xfrm flipV="1">
            <a:off x="2210076" y="2363599"/>
            <a:ext cx="272943" cy="41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974936" y="130888"/>
            <a:ext cx="6102429" cy="5910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Oval 5"/>
          <p:cNvSpPr/>
          <p:nvPr/>
        </p:nvSpPr>
        <p:spPr>
          <a:xfrm>
            <a:off x="3269048" y="432482"/>
            <a:ext cx="5469754" cy="527548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Oval 4"/>
          <p:cNvSpPr/>
          <p:nvPr/>
        </p:nvSpPr>
        <p:spPr>
          <a:xfrm>
            <a:off x="3909454" y="933954"/>
            <a:ext cx="4265142" cy="419634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5" name="Conexão Reta 24"/>
          <p:cNvCxnSpPr>
            <a:stCxn id="20" idx="3"/>
          </p:cNvCxnSpPr>
          <p:nvPr/>
        </p:nvCxnSpPr>
        <p:spPr>
          <a:xfrm>
            <a:off x="4580371" y="2125106"/>
            <a:ext cx="804072" cy="71837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xão Reta 25"/>
          <p:cNvCxnSpPr/>
          <p:nvPr/>
        </p:nvCxnSpPr>
        <p:spPr>
          <a:xfrm rot="-300000" flipH="1">
            <a:off x="5915025" y="1979249"/>
            <a:ext cx="25400" cy="40395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ta 26"/>
          <p:cNvCxnSpPr/>
          <p:nvPr/>
        </p:nvCxnSpPr>
        <p:spPr>
          <a:xfrm>
            <a:off x="6594628" y="3356803"/>
            <a:ext cx="2736172" cy="12402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ta 27"/>
          <p:cNvCxnSpPr/>
          <p:nvPr/>
        </p:nvCxnSpPr>
        <p:spPr>
          <a:xfrm>
            <a:off x="6423025" y="3697550"/>
            <a:ext cx="165100" cy="15505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ta 28"/>
          <p:cNvCxnSpPr>
            <a:endCxn id="18" idx="7"/>
          </p:cNvCxnSpPr>
          <p:nvPr/>
        </p:nvCxnSpPr>
        <p:spPr>
          <a:xfrm flipH="1">
            <a:off x="5315308" y="3660775"/>
            <a:ext cx="231417" cy="9710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ta 29"/>
          <p:cNvCxnSpPr>
            <a:stCxn id="22" idx="3"/>
          </p:cNvCxnSpPr>
          <p:nvPr/>
        </p:nvCxnSpPr>
        <p:spPr>
          <a:xfrm>
            <a:off x="4598330" y="3179206"/>
            <a:ext cx="545297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ta 30"/>
          <p:cNvCxnSpPr/>
          <p:nvPr/>
        </p:nvCxnSpPr>
        <p:spPr>
          <a:xfrm flipV="1">
            <a:off x="6726479" y="2703455"/>
            <a:ext cx="709232" cy="21954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ta 31"/>
          <p:cNvCxnSpPr/>
          <p:nvPr/>
        </p:nvCxnSpPr>
        <p:spPr>
          <a:xfrm flipH="1">
            <a:off x="5899707" y="3644506"/>
            <a:ext cx="40719" cy="308526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ta 35"/>
          <p:cNvCxnSpPr/>
          <p:nvPr/>
        </p:nvCxnSpPr>
        <p:spPr>
          <a:xfrm rot="-600000">
            <a:off x="4765783" y="2632327"/>
            <a:ext cx="412616" cy="44605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ângulo Arredondado 33"/>
          <p:cNvSpPr/>
          <p:nvPr/>
        </p:nvSpPr>
        <p:spPr>
          <a:xfrm>
            <a:off x="3028265" y="2504830"/>
            <a:ext cx="1773020" cy="35815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b="1" dirty="0" smtClean="0">
                <a:solidFill>
                  <a:srgbClr val="008080"/>
                </a:solidFill>
              </a:rPr>
              <a:t>LEGAL COUNCIL</a:t>
            </a:r>
          </a:p>
        </p:txBody>
      </p:sp>
      <p:cxnSp>
        <p:nvCxnSpPr>
          <p:cNvPr id="38" name="Conexão Reta 37"/>
          <p:cNvCxnSpPr/>
          <p:nvPr/>
        </p:nvCxnSpPr>
        <p:spPr>
          <a:xfrm rot="-4260000">
            <a:off x="6495867" y="2156653"/>
            <a:ext cx="724924" cy="34945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xão Reta 41"/>
          <p:cNvCxnSpPr/>
          <p:nvPr/>
        </p:nvCxnSpPr>
        <p:spPr>
          <a:xfrm rot="-120000" flipH="1">
            <a:off x="3947082" y="4226561"/>
            <a:ext cx="40719" cy="254980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xão Reta 42"/>
          <p:cNvCxnSpPr/>
          <p:nvPr/>
        </p:nvCxnSpPr>
        <p:spPr>
          <a:xfrm rot="-180000">
            <a:off x="3051970" y="5712856"/>
            <a:ext cx="913867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ta 43"/>
          <p:cNvCxnSpPr/>
          <p:nvPr/>
        </p:nvCxnSpPr>
        <p:spPr>
          <a:xfrm>
            <a:off x="2995284" y="5265181"/>
            <a:ext cx="970089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xão Reta 44"/>
          <p:cNvCxnSpPr/>
          <p:nvPr/>
        </p:nvCxnSpPr>
        <p:spPr>
          <a:xfrm>
            <a:off x="2653759" y="4807981"/>
            <a:ext cx="1291189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Arredondado 45"/>
          <p:cNvSpPr/>
          <p:nvPr/>
        </p:nvSpPr>
        <p:spPr>
          <a:xfrm>
            <a:off x="1108607" y="4664234"/>
            <a:ext cx="1611836" cy="325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Newsletters Subscription</a:t>
            </a:r>
          </a:p>
        </p:txBody>
      </p:sp>
      <p:sp>
        <p:nvSpPr>
          <p:cNvPr id="47" name="Retângulo Arredondado 46"/>
          <p:cNvSpPr/>
          <p:nvPr/>
        </p:nvSpPr>
        <p:spPr>
          <a:xfrm>
            <a:off x="909955" y="5102225"/>
            <a:ext cx="2086610" cy="325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Management and Support to the Corporate Network </a:t>
            </a:r>
          </a:p>
        </p:txBody>
      </p:sp>
      <p:cxnSp>
        <p:nvCxnSpPr>
          <p:cNvPr id="48" name="Conexão Reta 47"/>
          <p:cNvCxnSpPr/>
          <p:nvPr/>
        </p:nvCxnSpPr>
        <p:spPr>
          <a:xfrm rot="-180000">
            <a:off x="3644410" y="6217681"/>
            <a:ext cx="338586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911727" y="3532450"/>
            <a:ext cx="1644397" cy="153935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OPERATIONS DIVISION</a:t>
            </a:r>
          </a:p>
        </p:txBody>
      </p:sp>
      <p:sp>
        <p:nvSpPr>
          <p:cNvPr id="21" name="Retângulo Arredondado 20"/>
          <p:cNvSpPr/>
          <p:nvPr/>
        </p:nvSpPr>
        <p:spPr>
          <a:xfrm>
            <a:off x="5017655" y="5206991"/>
            <a:ext cx="1801091" cy="47197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SYSTEMS AND TECHNOLOGY DIVISION</a:t>
            </a:r>
          </a:p>
        </p:txBody>
      </p:sp>
      <p:sp>
        <p:nvSpPr>
          <p:cNvPr id="39" name="Retângulo Arredondado 38"/>
          <p:cNvSpPr/>
          <p:nvPr/>
        </p:nvSpPr>
        <p:spPr>
          <a:xfrm>
            <a:off x="2785007" y="6493034"/>
            <a:ext cx="1611836" cy="325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General Expedient</a:t>
            </a:r>
          </a:p>
        </p:txBody>
      </p:sp>
      <p:sp>
        <p:nvSpPr>
          <p:cNvPr id="40" name="Retângulo Arredondado 39"/>
          <p:cNvSpPr/>
          <p:nvPr/>
        </p:nvSpPr>
        <p:spPr>
          <a:xfrm>
            <a:off x="1652905" y="6064250"/>
            <a:ext cx="2038985" cy="3257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Document management and archives</a:t>
            </a:r>
          </a:p>
        </p:txBody>
      </p:sp>
      <p:sp>
        <p:nvSpPr>
          <p:cNvPr id="41" name="Retângulo Arredondado 40"/>
          <p:cNvSpPr/>
          <p:nvPr/>
        </p:nvSpPr>
        <p:spPr>
          <a:xfrm>
            <a:off x="1131902" y="5569109"/>
            <a:ext cx="1940966" cy="325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Online library management</a:t>
            </a:r>
          </a:p>
        </p:txBody>
      </p:sp>
      <p:cxnSp>
        <p:nvCxnSpPr>
          <p:cNvPr id="51" name="Conexão Reta 50"/>
          <p:cNvCxnSpPr/>
          <p:nvPr/>
        </p:nvCxnSpPr>
        <p:spPr>
          <a:xfrm>
            <a:off x="4969414" y="5817631"/>
            <a:ext cx="1879578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xão Reta 51"/>
          <p:cNvCxnSpPr/>
          <p:nvPr/>
        </p:nvCxnSpPr>
        <p:spPr>
          <a:xfrm>
            <a:off x="4970977" y="5808427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xão Reta 55"/>
          <p:cNvCxnSpPr/>
          <p:nvPr/>
        </p:nvCxnSpPr>
        <p:spPr>
          <a:xfrm>
            <a:off x="6849307" y="5837002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143627" y="2313250"/>
            <a:ext cx="1644397" cy="153935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400" dirty="0" smtClean="0"/>
              <a:t>EXECUTIVE COMISSION</a:t>
            </a:r>
          </a:p>
        </p:txBody>
      </p:sp>
      <p:sp>
        <p:nvSpPr>
          <p:cNvPr id="37" name="Retângulo Arredondado 36"/>
          <p:cNvSpPr/>
          <p:nvPr/>
        </p:nvSpPr>
        <p:spPr>
          <a:xfrm>
            <a:off x="6623718" y="1799980"/>
            <a:ext cx="1573465" cy="35815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b="1" dirty="0" smtClean="0">
                <a:solidFill>
                  <a:srgbClr val="008080"/>
                </a:solidFill>
              </a:rPr>
              <a:t>TAX ADVISORY</a:t>
            </a:r>
          </a:p>
        </p:txBody>
      </p:sp>
      <p:sp>
        <p:nvSpPr>
          <p:cNvPr id="59" name="Retângulo Arredondado 58"/>
          <p:cNvSpPr/>
          <p:nvPr/>
        </p:nvSpPr>
        <p:spPr>
          <a:xfrm>
            <a:off x="8128532" y="4222763"/>
            <a:ext cx="1611836" cy="52273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/>
              <a:t>Financial Accounting</a:t>
            </a:r>
          </a:p>
        </p:txBody>
      </p:sp>
      <p:sp>
        <p:nvSpPr>
          <p:cNvPr id="60" name="Retângulo Arredondado 59"/>
          <p:cNvSpPr/>
          <p:nvPr/>
        </p:nvSpPr>
        <p:spPr>
          <a:xfrm>
            <a:off x="10192224" y="4231471"/>
            <a:ext cx="1637353" cy="52436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/>
              <a:t>Fundraising and Reporting</a:t>
            </a:r>
          </a:p>
        </p:txBody>
      </p:sp>
      <p:cxnSp>
        <p:nvCxnSpPr>
          <p:cNvPr id="61" name="Conexão Reta 60"/>
          <p:cNvCxnSpPr/>
          <p:nvPr/>
        </p:nvCxnSpPr>
        <p:spPr>
          <a:xfrm>
            <a:off x="8917592" y="3979306"/>
            <a:ext cx="2079473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xão Reta 61"/>
          <p:cNvCxnSpPr/>
          <p:nvPr/>
        </p:nvCxnSpPr>
        <p:spPr>
          <a:xfrm>
            <a:off x="8923852" y="3970102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xão Reta 62"/>
          <p:cNvCxnSpPr/>
          <p:nvPr/>
        </p:nvCxnSpPr>
        <p:spPr>
          <a:xfrm>
            <a:off x="10992682" y="3989152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14" descr="Resultado de imagem para data b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854" y="353435"/>
            <a:ext cx="1061721" cy="108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Retângulo Arredondado 70"/>
          <p:cNvSpPr/>
          <p:nvPr/>
        </p:nvSpPr>
        <p:spPr>
          <a:xfrm>
            <a:off x="5090057" y="6448738"/>
            <a:ext cx="1611836" cy="35703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ONLINE PRODUCTS AND SERVICES</a:t>
            </a:r>
          </a:p>
        </p:txBody>
      </p:sp>
      <p:sp>
        <p:nvSpPr>
          <p:cNvPr id="49" name="Retângulo Arredondado 48"/>
          <p:cNvSpPr/>
          <p:nvPr/>
        </p:nvSpPr>
        <p:spPr>
          <a:xfrm>
            <a:off x="4166132" y="5973686"/>
            <a:ext cx="1611836" cy="39273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ECOWAS DATABASE</a:t>
            </a:r>
          </a:p>
        </p:txBody>
      </p:sp>
      <p:cxnSp>
        <p:nvCxnSpPr>
          <p:cNvPr id="74" name="Conexão Reta 73"/>
          <p:cNvCxnSpPr/>
          <p:nvPr/>
        </p:nvCxnSpPr>
        <p:spPr>
          <a:xfrm rot="-60000" flipH="1">
            <a:off x="8377517" y="316156"/>
            <a:ext cx="40719" cy="223691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xão Reta 74"/>
          <p:cNvCxnSpPr/>
          <p:nvPr/>
        </p:nvCxnSpPr>
        <p:spPr>
          <a:xfrm rot="-360000">
            <a:off x="8394394" y="312181"/>
            <a:ext cx="309101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xão Reta 75"/>
          <p:cNvCxnSpPr/>
          <p:nvPr/>
        </p:nvCxnSpPr>
        <p:spPr>
          <a:xfrm rot="-360000">
            <a:off x="8395373" y="826531"/>
            <a:ext cx="309101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xão Reta 77"/>
          <p:cNvCxnSpPr/>
          <p:nvPr/>
        </p:nvCxnSpPr>
        <p:spPr>
          <a:xfrm rot="-360000">
            <a:off x="8384867" y="1902856"/>
            <a:ext cx="309101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xão Reta 78"/>
          <p:cNvCxnSpPr/>
          <p:nvPr/>
        </p:nvCxnSpPr>
        <p:spPr>
          <a:xfrm rot="-60000" flipH="1">
            <a:off x="3785157" y="3255670"/>
            <a:ext cx="40719" cy="104353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xão Reta 82"/>
          <p:cNvCxnSpPr/>
          <p:nvPr/>
        </p:nvCxnSpPr>
        <p:spPr>
          <a:xfrm rot="-360000">
            <a:off x="3603368" y="3855481"/>
            <a:ext cx="211120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xão Reta 84"/>
          <p:cNvCxnSpPr/>
          <p:nvPr/>
        </p:nvCxnSpPr>
        <p:spPr>
          <a:xfrm rot="-360000">
            <a:off x="3574793" y="4274581"/>
            <a:ext cx="211120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tângulo Arredondado 49"/>
          <p:cNvSpPr/>
          <p:nvPr/>
        </p:nvSpPr>
        <p:spPr>
          <a:xfrm>
            <a:off x="6029799" y="5982597"/>
            <a:ext cx="1637353" cy="39396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lang="pt-PT" sz="1200" dirty="0" smtClean="0"/>
              <a:t>AFRICA DATABASE</a:t>
            </a:r>
          </a:p>
        </p:txBody>
      </p:sp>
      <p:sp>
        <p:nvSpPr>
          <p:cNvPr id="23" name="Retângulo Arredondado 22"/>
          <p:cNvSpPr/>
          <p:nvPr/>
        </p:nvSpPr>
        <p:spPr>
          <a:xfrm>
            <a:off x="9182885" y="3223858"/>
            <a:ext cx="1566881" cy="571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FINANCE</a:t>
            </a:r>
          </a:p>
        </p:txBody>
      </p:sp>
      <p:sp>
        <p:nvSpPr>
          <p:cNvPr id="91" name="Retângulo Arredondado 90"/>
          <p:cNvSpPr/>
          <p:nvPr/>
        </p:nvSpPr>
        <p:spPr>
          <a:xfrm>
            <a:off x="8290457" y="6280163"/>
            <a:ext cx="1611836" cy="52273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BUSINESS ROUNDS</a:t>
            </a:r>
          </a:p>
        </p:txBody>
      </p:sp>
      <p:cxnSp>
        <p:nvCxnSpPr>
          <p:cNvPr id="93" name="Conexão Reta 92"/>
          <p:cNvCxnSpPr/>
          <p:nvPr/>
        </p:nvCxnSpPr>
        <p:spPr>
          <a:xfrm>
            <a:off x="9107567" y="6036706"/>
            <a:ext cx="1718573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xão Reta 93"/>
          <p:cNvCxnSpPr/>
          <p:nvPr/>
        </p:nvCxnSpPr>
        <p:spPr>
          <a:xfrm>
            <a:off x="9097207" y="6027502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xão Reta 94"/>
          <p:cNvCxnSpPr/>
          <p:nvPr/>
        </p:nvCxnSpPr>
        <p:spPr>
          <a:xfrm>
            <a:off x="10821232" y="6046552"/>
            <a:ext cx="663" cy="251745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xão Reta 95"/>
          <p:cNvCxnSpPr/>
          <p:nvPr/>
        </p:nvCxnSpPr>
        <p:spPr>
          <a:xfrm rot="-420000" flipH="1">
            <a:off x="9976407" y="5821946"/>
            <a:ext cx="40719" cy="23533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xão Reta 96"/>
          <p:cNvCxnSpPr/>
          <p:nvPr/>
        </p:nvCxnSpPr>
        <p:spPr>
          <a:xfrm>
            <a:off x="7774477" y="4801206"/>
            <a:ext cx="2236298" cy="101865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235827" y="3697550"/>
            <a:ext cx="1644397" cy="153935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EVENT DIVISION</a:t>
            </a:r>
          </a:p>
        </p:txBody>
      </p:sp>
      <p:cxnSp>
        <p:nvCxnSpPr>
          <p:cNvPr id="98" name="Conexão Reta 97"/>
          <p:cNvCxnSpPr/>
          <p:nvPr/>
        </p:nvCxnSpPr>
        <p:spPr>
          <a:xfrm rot="-360000">
            <a:off x="6781601" y="1236106"/>
            <a:ext cx="255455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xão Reta 99"/>
          <p:cNvCxnSpPr/>
          <p:nvPr/>
        </p:nvCxnSpPr>
        <p:spPr>
          <a:xfrm flipH="1">
            <a:off x="7029315" y="954312"/>
            <a:ext cx="17071" cy="623286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xão Reta 101"/>
          <p:cNvCxnSpPr/>
          <p:nvPr/>
        </p:nvCxnSpPr>
        <p:spPr>
          <a:xfrm rot="-540000">
            <a:off x="7037255" y="940831"/>
            <a:ext cx="144197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xão Reta 103"/>
          <p:cNvCxnSpPr/>
          <p:nvPr/>
        </p:nvCxnSpPr>
        <p:spPr>
          <a:xfrm rot="-540000">
            <a:off x="7037255" y="1550431"/>
            <a:ext cx="144197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CaixaDeTexto 104"/>
          <p:cNvSpPr txBox="1"/>
          <p:nvPr/>
        </p:nvSpPr>
        <p:spPr>
          <a:xfrm rot="16200000">
            <a:off x="10748553" y="1089160"/>
            <a:ext cx="21581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i="1" dirty="0" smtClean="0">
                <a:solidFill>
                  <a:schemeClr val="bg1">
                    <a:lumMod val="65000"/>
                  </a:schemeClr>
                </a:solidFill>
              </a:rPr>
              <a:t>www.atlanticbusinesscenter.com</a:t>
            </a:r>
            <a:endParaRPr lang="pt-PT" sz="110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7" name="Retângulo Arredondado 106"/>
          <p:cNvSpPr/>
          <p:nvPr/>
        </p:nvSpPr>
        <p:spPr>
          <a:xfrm>
            <a:off x="518348" y="1687330"/>
            <a:ext cx="1706504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AFRICAN MARKET</a:t>
            </a:r>
          </a:p>
        </p:txBody>
      </p:sp>
      <p:cxnSp>
        <p:nvCxnSpPr>
          <p:cNvPr id="108" name="Conexão Reta 107"/>
          <p:cNvCxnSpPr/>
          <p:nvPr/>
        </p:nvCxnSpPr>
        <p:spPr>
          <a:xfrm rot="-60000" flipH="1">
            <a:off x="2470707" y="869389"/>
            <a:ext cx="40719" cy="199561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xão Reta 108"/>
          <p:cNvCxnSpPr/>
          <p:nvPr/>
        </p:nvCxnSpPr>
        <p:spPr>
          <a:xfrm>
            <a:off x="2478302" y="2095762"/>
            <a:ext cx="298681" cy="1155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xão Reta 109"/>
          <p:cNvCxnSpPr/>
          <p:nvPr/>
        </p:nvCxnSpPr>
        <p:spPr>
          <a:xfrm flipV="1">
            <a:off x="2215327" y="1865994"/>
            <a:ext cx="272943" cy="41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tângulo Arredondado 110"/>
          <p:cNvSpPr/>
          <p:nvPr/>
        </p:nvSpPr>
        <p:spPr>
          <a:xfrm>
            <a:off x="519341" y="2190191"/>
            <a:ext cx="1723569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BUSINESS LINE DEVELOPMENT</a:t>
            </a:r>
          </a:p>
        </p:txBody>
      </p:sp>
      <p:cxnSp>
        <p:nvCxnSpPr>
          <p:cNvPr id="126" name="Conexão Reta 125"/>
          <p:cNvCxnSpPr/>
          <p:nvPr/>
        </p:nvCxnSpPr>
        <p:spPr>
          <a:xfrm flipV="1">
            <a:off x="2215327" y="2873348"/>
            <a:ext cx="272943" cy="412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Arredondado 21"/>
          <p:cNvSpPr/>
          <p:nvPr/>
        </p:nvSpPr>
        <p:spPr>
          <a:xfrm>
            <a:off x="2507320" y="2893658"/>
            <a:ext cx="2091010" cy="57109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>
                <a:solidFill>
                  <a:srgbClr val="008080"/>
                </a:solidFill>
              </a:rPr>
              <a:t>COMMUNICATION AND IMAGE DIVISION </a:t>
            </a:r>
            <a:endParaRPr lang="pt-PT" sz="1200" dirty="0">
              <a:solidFill>
                <a:srgbClr val="008080"/>
              </a:solidFill>
            </a:endParaRPr>
          </a:p>
        </p:txBody>
      </p:sp>
      <p:cxnSp>
        <p:nvCxnSpPr>
          <p:cNvPr id="128" name="Conexão Reta 127"/>
          <p:cNvCxnSpPr/>
          <p:nvPr/>
        </p:nvCxnSpPr>
        <p:spPr>
          <a:xfrm rot="-360000">
            <a:off x="8394388" y="1359931"/>
            <a:ext cx="309101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ângulo Arredondado 23"/>
          <p:cNvSpPr/>
          <p:nvPr/>
        </p:nvSpPr>
        <p:spPr>
          <a:xfrm>
            <a:off x="7374166" y="2377362"/>
            <a:ext cx="2085519" cy="69102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STUDIES DIVISION</a:t>
            </a:r>
          </a:p>
        </p:txBody>
      </p:sp>
      <p:sp>
        <p:nvSpPr>
          <p:cNvPr id="127" name="Retângulo Arredondado 126"/>
          <p:cNvSpPr/>
          <p:nvPr/>
        </p:nvSpPr>
        <p:spPr>
          <a:xfrm>
            <a:off x="8554004" y="1199905"/>
            <a:ext cx="1903893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ESTUDOS E PROJECTOS</a:t>
            </a:r>
            <a:endParaRPr lang="pt-PT" sz="1200" dirty="0"/>
          </a:p>
        </p:txBody>
      </p:sp>
      <p:sp>
        <p:nvSpPr>
          <p:cNvPr id="73" name="Retângulo Arredondado 72"/>
          <p:cNvSpPr/>
          <p:nvPr/>
        </p:nvSpPr>
        <p:spPr>
          <a:xfrm>
            <a:off x="8544479" y="666505"/>
            <a:ext cx="1903893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MARKET ANALYSIS</a:t>
            </a:r>
          </a:p>
        </p:txBody>
      </p:sp>
      <p:sp>
        <p:nvSpPr>
          <p:cNvPr id="72" name="Retângulo Arredondado 71"/>
          <p:cNvSpPr/>
          <p:nvPr/>
        </p:nvSpPr>
        <p:spPr>
          <a:xfrm>
            <a:off x="8544479" y="133105"/>
            <a:ext cx="1903893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CONSULTANT POOL</a:t>
            </a:r>
          </a:p>
        </p:txBody>
      </p:sp>
      <p:sp>
        <p:nvSpPr>
          <p:cNvPr id="77" name="Retângulo Arredondado 76"/>
          <p:cNvSpPr/>
          <p:nvPr/>
        </p:nvSpPr>
        <p:spPr>
          <a:xfrm>
            <a:off x="8544479" y="1742830"/>
            <a:ext cx="1903893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PUBLICATIONS</a:t>
            </a:r>
          </a:p>
        </p:txBody>
      </p:sp>
      <p:sp>
        <p:nvSpPr>
          <p:cNvPr id="80" name="Retângulo Arredondado 79"/>
          <p:cNvSpPr/>
          <p:nvPr/>
        </p:nvSpPr>
        <p:spPr>
          <a:xfrm>
            <a:off x="2267250" y="3684139"/>
            <a:ext cx="1371000" cy="361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pt-PT" sz="1200" dirty="0" smtClean="0"/>
              <a:t>Newsletters Production</a:t>
            </a:r>
          </a:p>
        </p:txBody>
      </p:sp>
      <p:sp>
        <p:nvSpPr>
          <p:cNvPr id="81" name="Retângulo Arredondado 80"/>
          <p:cNvSpPr/>
          <p:nvPr/>
        </p:nvSpPr>
        <p:spPr>
          <a:xfrm>
            <a:off x="2267250" y="4105174"/>
            <a:ext cx="1371000" cy="338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D</a:t>
            </a:r>
            <a:r>
              <a:rPr lang="pt-PT" sz="1200" dirty="0" smtClean="0">
                <a:sym typeface="+mn-ea"/>
              </a:rPr>
              <a:t>igital </a:t>
            </a:r>
            <a:r>
              <a:rPr lang="pt-PT" sz="1200" dirty="0" smtClean="0"/>
              <a:t>Marketing </a:t>
            </a:r>
            <a:endParaRPr lang="pt-PT" sz="1200" dirty="0"/>
          </a:p>
        </p:txBody>
      </p:sp>
      <p:sp>
        <p:nvSpPr>
          <p:cNvPr id="20" name="Retângulo Arredondado 19"/>
          <p:cNvSpPr/>
          <p:nvPr/>
        </p:nvSpPr>
        <p:spPr>
          <a:xfrm>
            <a:off x="2779280" y="1807027"/>
            <a:ext cx="1801091" cy="6361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MARKET DIVISION</a:t>
            </a:r>
          </a:p>
        </p:txBody>
      </p:sp>
      <p:sp>
        <p:nvSpPr>
          <p:cNvPr id="101" name="CaixaDeTexto 100"/>
          <p:cNvSpPr txBox="1"/>
          <p:nvPr/>
        </p:nvSpPr>
        <p:spPr>
          <a:xfrm rot="16200000">
            <a:off x="10764323" y="5487729"/>
            <a:ext cx="2158147" cy="26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i="1" dirty="0" smtClean="0">
                <a:solidFill>
                  <a:schemeClr val="bg1">
                    <a:lumMod val="65000"/>
                  </a:schemeClr>
                </a:solidFill>
              </a:rPr>
              <a:t>info@atlanticbusinesscenter.com</a:t>
            </a:r>
            <a:endParaRPr lang="pt-PT" sz="1100" i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3" name="Conexão Reta 102"/>
          <p:cNvCxnSpPr/>
          <p:nvPr/>
        </p:nvCxnSpPr>
        <p:spPr>
          <a:xfrm>
            <a:off x="2190258" y="1382058"/>
            <a:ext cx="298681" cy="1155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tângulo Arredondado 105"/>
          <p:cNvSpPr/>
          <p:nvPr/>
        </p:nvSpPr>
        <p:spPr>
          <a:xfrm>
            <a:off x="526538" y="1183487"/>
            <a:ext cx="1709174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ECOWAS MARKET</a:t>
            </a:r>
          </a:p>
        </p:txBody>
      </p:sp>
      <p:sp>
        <p:nvSpPr>
          <p:cNvPr id="112" name="Retângulo Arredondado 111"/>
          <p:cNvSpPr/>
          <p:nvPr/>
        </p:nvSpPr>
        <p:spPr>
          <a:xfrm>
            <a:off x="524601" y="2678915"/>
            <a:ext cx="1723569" cy="358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CORPORATE NETWORK</a:t>
            </a:r>
          </a:p>
        </p:txBody>
      </p:sp>
      <p:sp>
        <p:nvSpPr>
          <p:cNvPr id="115" name="Retângulo arredondado 59"/>
          <p:cNvSpPr/>
          <p:nvPr/>
        </p:nvSpPr>
        <p:spPr>
          <a:xfrm>
            <a:off x="9125424" y="4850596"/>
            <a:ext cx="1637353" cy="52436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Internal Audit</a:t>
            </a:r>
          </a:p>
        </p:txBody>
      </p:sp>
      <p:cxnSp>
        <p:nvCxnSpPr>
          <p:cNvPr id="118" name="Conexão reta 97"/>
          <p:cNvCxnSpPr/>
          <p:nvPr/>
        </p:nvCxnSpPr>
        <p:spPr>
          <a:xfrm rot="-360000">
            <a:off x="4986409" y="1236106"/>
            <a:ext cx="131088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tângulo Arredondado 56"/>
          <p:cNvSpPr/>
          <p:nvPr/>
        </p:nvSpPr>
        <p:spPr>
          <a:xfrm>
            <a:off x="7150738" y="761755"/>
            <a:ext cx="1071875" cy="358151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BOARD SECRETARIAT</a:t>
            </a:r>
          </a:p>
        </p:txBody>
      </p:sp>
      <p:sp>
        <p:nvSpPr>
          <p:cNvPr id="99" name="Retângulo Arredondado 98"/>
          <p:cNvSpPr/>
          <p:nvPr/>
        </p:nvSpPr>
        <p:spPr>
          <a:xfrm>
            <a:off x="7165569" y="1380880"/>
            <a:ext cx="1061262" cy="358151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00" dirty="0" smtClean="0"/>
              <a:t>PRESS</a:t>
            </a:r>
            <a:endParaRPr lang="pt-PT" sz="1000" dirty="0"/>
          </a:p>
        </p:txBody>
      </p:sp>
      <p:sp>
        <p:nvSpPr>
          <p:cNvPr id="19" name="Oval 18"/>
          <p:cNvSpPr/>
          <p:nvPr/>
        </p:nvSpPr>
        <p:spPr>
          <a:xfrm>
            <a:off x="5067645" y="489453"/>
            <a:ext cx="1745560" cy="155474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GENERAL MANAGEMENT</a:t>
            </a:r>
          </a:p>
        </p:txBody>
      </p:sp>
      <p:cxnSp>
        <p:nvCxnSpPr>
          <p:cNvPr id="114" name="Conexão reta 102"/>
          <p:cNvCxnSpPr/>
          <p:nvPr/>
        </p:nvCxnSpPr>
        <p:spPr>
          <a:xfrm>
            <a:off x="2493251" y="877233"/>
            <a:ext cx="397544" cy="11558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xão reta 97"/>
          <p:cNvCxnSpPr/>
          <p:nvPr/>
        </p:nvCxnSpPr>
        <p:spPr>
          <a:xfrm rot="-360000">
            <a:off x="4784468" y="950356"/>
            <a:ext cx="211120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tângulo arredondado 59"/>
          <p:cNvSpPr/>
          <p:nvPr/>
        </p:nvSpPr>
        <p:spPr>
          <a:xfrm>
            <a:off x="3896353" y="797084"/>
            <a:ext cx="913145" cy="325592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ts val="1240"/>
              </a:lnSpc>
            </a:pPr>
            <a:r>
              <a:rPr lang="pt-PT" sz="1200" dirty="0" err="1" smtClean="0"/>
              <a:t>Associated Partners</a:t>
            </a:r>
          </a:p>
        </p:txBody>
      </p:sp>
      <p:cxnSp>
        <p:nvCxnSpPr>
          <p:cNvPr id="120" name="Conexão reta 107"/>
          <p:cNvCxnSpPr/>
          <p:nvPr/>
        </p:nvCxnSpPr>
        <p:spPr>
          <a:xfrm rot="-60000" flipH="1">
            <a:off x="4966257" y="949519"/>
            <a:ext cx="40719" cy="57805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xão reta 97"/>
          <p:cNvCxnSpPr/>
          <p:nvPr/>
        </p:nvCxnSpPr>
        <p:spPr>
          <a:xfrm rot="-360000">
            <a:off x="4793264" y="1502806"/>
            <a:ext cx="174479" cy="24369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tângulo arredondado 59"/>
          <p:cNvSpPr/>
          <p:nvPr/>
        </p:nvSpPr>
        <p:spPr>
          <a:xfrm>
            <a:off x="3899535" y="1349375"/>
            <a:ext cx="926465" cy="337820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ts val="1240"/>
              </a:lnSpc>
            </a:pPr>
            <a:r>
              <a:rPr lang="pt-PT" sz="1200" dirty="0" smtClean="0"/>
              <a:t>External audit</a:t>
            </a:r>
          </a:p>
        </p:txBody>
      </p:sp>
      <p:sp>
        <p:nvSpPr>
          <p:cNvPr id="92" name="Retângulo Arredondado 91"/>
          <p:cNvSpPr/>
          <p:nvPr/>
        </p:nvSpPr>
        <p:spPr>
          <a:xfrm>
            <a:off x="10020774" y="6288871"/>
            <a:ext cx="1637353" cy="52436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200" dirty="0" smtClean="0"/>
              <a:t>ATLANTIC BUSINESS</a:t>
            </a:r>
          </a:p>
          <a:p>
            <a:pPr algn="ctr"/>
            <a:r>
              <a:rPr lang="pt-PT" sz="1200" dirty="0" smtClean="0"/>
              <a:t>FORUM</a:t>
            </a:r>
          </a:p>
        </p:txBody>
      </p:sp>
      <p:pic>
        <p:nvPicPr>
          <p:cNvPr id="123" name="Picture 1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8" y="254271"/>
            <a:ext cx="1956843" cy="451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93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Company>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lti.alunos</dc:creator>
  <cp:lastModifiedBy>Base</cp:lastModifiedBy>
  <cp:revision>159</cp:revision>
  <dcterms:created xsi:type="dcterms:W3CDTF">2019-04-18T13:32:00Z</dcterms:created>
  <dcterms:modified xsi:type="dcterms:W3CDTF">2021-04-11T10:27:59Z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2070-11.2.0.9684</vt:lpwstr>
  </property>
</Properties>
</file>