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47" r:id="rId2"/>
    <p:sldId id="34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36">
          <p15:clr>
            <a:srgbClr val="A4A3A4"/>
          </p15:clr>
        </p15:guide>
        <p15:guide id="2" pos="3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B2"/>
    <a:srgbClr val="008CBA"/>
    <a:srgbClr val="3EA4BA"/>
    <a:srgbClr val="FFFFFF"/>
    <a:srgbClr val="416D12"/>
    <a:srgbClr val="C7F3F3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>
        <p:scale>
          <a:sx n="100" d="100"/>
          <a:sy n="100" d="100"/>
        </p:scale>
        <p:origin x="-77" y="1382"/>
      </p:cViewPr>
      <p:guideLst>
        <p:guide orient="horz" pos="2236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5359-BA66-4C59-8A54-707A99BB900A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77A7-C301-4374-BCFB-AD797F97A86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894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ítulo 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Clique para editar o estilo do título</a:t>
            </a:r>
          </a:p>
        </p:txBody>
      </p:sp>
      <p:sp>
        <p:nvSpPr>
          <p:cNvPr id="1027" name="Marcador de Posição de Texto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de texto do modelo global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Marcador de Posição da Data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8CE4E964-1369-4D20-996C-779A5D95C4B8}" type="datetimeFigureOut">
              <a:rPr lang="pt-PT" smtClean="0"/>
              <a:t>27-12-2021</a:t>
            </a:fld>
            <a:endParaRPr lang="pt-PT"/>
          </a:p>
        </p:txBody>
      </p:sp>
      <p:sp>
        <p:nvSpPr>
          <p:cNvPr id="1029" name="Marcador de Posição do Rodapé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pt-PT"/>
          </a:p>
        </p:txBody>
      </p:sp>
      <p:sp>
        <p:nvSpPr>
          <p:cNvPr id="1030" name="Marcador de Posição do Número do Diapositivo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384998"/>
              </p:ext>
            </p:extLst>
          </p:nvPr>
        </p:nvGraphicFramePr>
        <p:xfrm>
          <a:off x="19050" y="67777"/>
          <a:ext cx="12192001" cy="6690084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336798"/>
                <a:gridCol w="112266"/>
                <a:gridCol w="112266"/>
                <a:gridCol w="336798"/>
                <a:gridCol w="1560484"/>
                <a:gridCol w="112266"/>
                <a:gridCol w="291889"/>
                <a:gridCol w="112266"/>
                <a:gridCol w="93287"/>
                <a:gridCol w="132080"/>
                <a:gridCol w="365760"/>
                <a:gridCol w="100965"/>
                <a:gridCol w="142875"/>
                <a:gridCol w="457200"/>
                <a:gridCol w="874548"/>
                <a:gridCol w="1906752"/>
                <a:gridCol w="104140"/>
                <a:gridCol w="155823"/>
                <a:gridCol w="112266"/>
                <a:gridCol w="128151"/>
                <a:gridCol w="219872"/>
                <a:gridCol w="112266"/>
                <a:gridCol w="325570"/>
                <a:gridCol w="3985413"/>
              </a:tblGrid>
              <a:tr h="134924">
                <a:tc rowSpan="3" gridSpan="5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0785">
                <a:tc gridSpan="5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AGENDA DOS EVENTOS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4924">
                <a:tc gridSpan="5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5490">
                <a:tc gridSpan="24"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                                 CABO </a:t>
                      </a:r>
                      <a:r>
                        <a:rPr lang="pt-PT" sz="1200" i="1" u="none" strike="noStrike" dirty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VERDE </a:t>
                      </a:r>
                      <a:r>
                        <a:rPr lang="pt-PT" sz="1200" i="1" u="none" strike="noStrike" dirty="0" smtClean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2022</a:t>
                      </a:r>
                      <a:endParaRPr lang="pt-PT" sz="1200" i="1" u="none" strike="noStrike" dirty="0" smtClean="0">
                        <a:solidFill>
                          <a:srgbClr val="006666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52328">
                <a:tc gridSpan="16">
                  <a:txBody>
                    <a:bodyPr/>
                    <a:lstStyle/>
                    <a:p>
                      <a:pPr marL="0" marR="0" indent="0" algn="ctr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BASALT</a:t>
                      </a:r>
                      <a:r>
                        <a:rPr lang="pt-PT" sz="1200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CONFERENCE</a:t>
                      </a:r>
                      <a:endParaRPr lang="pt-PT" sz="1200" b="0" i="1" u="none" strike="noStrike" dirty="0" smtClean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ATLANTIC BUSINESS FORUM</a:t>
                      </a:r>
                      <a:endParaRPr lang="pt-PT" sz="1200" b="0" i="1" u="none" strike="noStrike" dirty="0">
                        <a:solidFill>
                          <a:srgbClr val="006666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47189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INTERNACIONAL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MESA REDONDA DE INTEGRAÇÃO E DEBATES</a:t>
                      </a:r>
                      <a:endParaRPr lang="pt-PT" sz="1200" i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RONDA / RODADA DE NEGÓCIOS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47189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14 </a:t>
                      </a: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16 DE</a:t>
                      </a:r>
                      <a:r>
                        <a:rPr lang="pt-PT" sz="1200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MARÇO</a:t>
                      </a: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2022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16 </a:t>
                      </a: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i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17  </a:t>
                      </a:r>
                      <a:r>
                        <a:rPr lang="pt-PT" sz="1200" b="1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MARÇO</a:t>
                      </a:r>
                      <a:r>
                        <a:rPr lang="pt-PT" sz="1200" b="1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2022</a:t>
                      </a:r>
                      <a:endParaRPr lang="pt-PT" sz="1200" b="1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13797">
                <a:tc gridSpan="9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10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APLICAÇÃO DE PÓ DE BASALTO NA  AGRICULTURA</a:t>
                      </a:r>
                      <a:endParaRPr lang="pt-PT" sz="11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1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PÓ DE BASALTO NA AGRICULTURA</a:t>
                      </a:r>
                      <a:endParaRPr lang="pt-PT" sz="11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OPORTUNIDADES DE NEGÓCIOS E DE PARCERIAIS EMPRESARIAIS</a:t>
                      </a:r>
                      <a:endParaRPr lang="pt-PT" sz="12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10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Suas vantagens enquanto fertilizante para a agricultura</a:t>
                      </a:r>
                      <a:endParaRPr lang="pt-PT" sz="11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Qualidade de  Alimentos e Protecção  Ambiental</a:t>
                      </a:r>
                      <a:endParaRPr lang="pt-PT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721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 </a:t>
                      </a:r>
                      <a:r>
                        <a:rPr lang="pt-PT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  </a:t>
                      </a: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F0"/>
                          </a:solidFill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a partir das   7:00</a:t>
                      </a: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9847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Cerimónia de Abertura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08:30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09:30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&gt;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Tempo livre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10:00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Coffee Break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18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b="1" i="1" u="none" strike="noStrike" dirty="0" smtClean="0">
                        <a:solidFill>
                          <a:srgbClr val="00B0F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II: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 7: 00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10:00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</a:t>
                      </a:r>
                      <a:endParaRPr lang="pt-PT" sz="11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III: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10:30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12:00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12.30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Debates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III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IV: 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12:30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IV</a:t>
                      </a:r>
                      <a:endParaRPr lang="pt-PT" sz="10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Recepção de boas vindas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14:00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III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15:30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16:00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Painel I</a:t>
                      </a:r>
                      <a:endParaRPr lang="pt-PT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15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MARÇO  2022</a:t>
                      </a:r>
                      <a:endParaRPr lang="pt-PT" sz="1200" b="1" i="1" u="none" strike="noStrike" dirty="0">
                        <a:solidFill>
                          <a:srgbClr val="00B0F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16:00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endParaRPr lang="pt-PT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</a:t>
                      </a:r>
                      <a:endParaRPr lang="pt-PT" sz="10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V: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16:30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IV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18:00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18:30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Painel II</a:t>
                      </a:r>
                      <a:endParaRPr lang="pt-PT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9847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Conferência</a:t>
                      </a:r>
                      <a:r>
                        <a:rPr lang="pt-PT" alt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</a:t>
                      </a:r>
                      <a:r>
                        <a:rPr lang="pt-PT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VI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18:30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Sessão de Encerramento da Conferência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0" fontAlgn="auto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Sess</a:t>
                      </a:r>
                      <a:r>
                        <a:rPr lang="pt-PT" altLang="fr-FR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ão</a:t>
                      </a: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 de </a:t>
                      </a:r>
                      <a:r>
                        <a:rPr lang="pt-PT" altLang="fr-FR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encerramento</a:t>
                      </a:r>
                      <a:endParaRPr lang="pt-PT" altLang="fr-FR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sym typeface="+mn-ea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1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0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JANTAR DE GALA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Panel</a:t>
                      </a: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 I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20:30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Jantar de Boas Vindas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19 DE MARÇO 2022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VII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Rodada de Negócios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9847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VIII 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de negócios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&gt;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42" y="476649"/>
            <a:ext cx="258819" cy="2146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872" y="14175"/>
            <a:ext cx="1610095" cy="3826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8" y="42788"/>
            <a:ext cx="2058763" cy="526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13644"/>
              </p:ext>
            </p:extLst>
          </p:nvPr>
        </p:nvGraphicFramePr>
        <p:xfrm>
          <a:off x="19050" y="67777"/>
          <a:ext cx="12192001" cy="6263884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336798"/>
                <a:gridCol w="112266"/>
                <a:gridCol w="112266"/>
                <a:gridCol w="336798"/>
                <a:gridCol w="1560484"/>
                <a:gridCol w="112266"/>
                <a:gridCol w="291889"/>
                <a:gridCol w="112266"/>
                <a:gridCol w="93287"/>
                <a:gridCol w="132080"/>
                <a:gridCol w="365760"/>
                <a:gridCol w="100965"/>
                <a:gridCol w="142875"/>
                <a:gridCol w="457200"/>
                <a:gridCol w="874548"/>
                <a:gridCol w="1906752"/>
                <a:gridCol w="104140"/>
                <a:gridCol w="155823"/>
                <a:gridCol w="112266"/>
                <a:gridCol w="128151"/>
                <a:gridCol w="219872"/>
                <a:gridCol w="112266"/>
                <a:gridCol w="325570"/>
                <a:gridCol w="3985413"/>
              </a:tblGrid>
              <a:tr h="134924">
                <a:tc rowSpan="3" gridSpan="5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0785">
                <a:tc gridSpan="5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AGENDA DOS EVENTOS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4924">
                <a:tc gridSpan="5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5490">
                <a:tc gridSpan="24"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                                 CABO </a:t>
                      </a:r>
                      <a:r>
                        <a:rPr lang="pt-PT" sz="1200" i="1" u="none" strike="noStrike" dirty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VERDE </a:t>
                      </a:r>
                      <a:r>
                        <a:rPr lang="pt-PT" sz="1200" i="1" u="none" strike="noStrike" dirty="0" smtClean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2022</a:t>
                      </a:r>
                      <a:endParaRPr lang="pt-PT" sz="1200" i="1" u="none" strike="noStrike" dirty="0" smtClean="0">
                        <a:solidFill>
                          <a:srgbClr val="006666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52328">
                <a:tc gridSpan="16">
                  <a:txBody>
                    <a:bodyPr/>
                    <a:lstStyle/>
                    <a:p>
                      <a:pPr marL="0" marR="0" indent="0" algn="ctr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BASALT</a:t>
                      </a:r>
                      <a:r>
                        <a:rPr lang="pt-PT" sz="1200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CONFERENCE</a:t>
                      </a:r>
                      <a:endParaRPr lang="pt-PT" sz="1200" b="0" i="1" u="none" strike="noStrike" dirty="0" smtClean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6666"/>
                          </a:solidFill>
                          <a:effectLst/>
                          <a:latin typeface="Arial Narrow" panose="020B0606020202030204" pitchFamily="34" charset="0"/>
                        </a:rPr>
                        <a:t>ATLANTIC BUSINESS FORUM</a:t>
                      </a:r>
                      <a:endParaRPr lang="pt-PT" sz="1200" b="0" i="1" u="none" strike="noStrike" dirty="0">
                        <a:solidFill>
                          <a:srgbClr val="006666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47189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INTERNACIONAL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MESA REDONDA DE INTEGRAÇÃO E DEBATES</a:t>
                      </a:r>
                      <a:endParaRPr lang="pt-PT" sz="1200" i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RONDA / RODADA DE NEGÓCIOS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47189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14 </a:t>
                      </a:r>
                      <a:r>
                        <a:rPr lang="pt-PT" sz="1200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16 DE</a:t>
                      </a:r>
                      <a:r>
                        <a:rPr lang="pt-PT" sz="1200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MARÇO</a:t>
                      </a:r>
                      <a:r>
                        <a:rPr lang="pt-PT" sz="1200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2022</a:t>
                      </a:r>
                      <a:endParaRPr lang="pt-PT" sz="1200" b="0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16 </a:t>
                      </a: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i="1" dirty="0" smtClean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i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17  </a:t>
                      </a:r>
                      <a:r>
                        <a:rPr lang="pt-PT" sz="1200" b="1" i="1" u="none" strike="noStrike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MARÇO</a:t>
                      </a:r>
                      <a:r>
                        <a:rPr lang="pt-PT" sz="1200" b="1" i="1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PT" sz="1200" b="1" i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2022</a:t>
                      </a:r>
                      <a:endParaRPr lang="pt-PT" sz="1200" b="1" i="1" u="none" strike="noStrike" dirty="0">
                        <a:solidFill>
                          <a:srgbClr val="00B05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13797">
                <a:tc gridSpan="9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10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APLICAÇÃO DE PÓ DE BASALTO NA  AGRICULTURA</a:t>
                      </a:r>
                      <a:endParaRPr lang="pt-PT" sz="11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1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PÓ DE BASALTO NA AGRICULTURA</a:t>
                      </a:r>
                      <a:endParaRPr lang="pt-PT" sz="11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OPORTUNIDADES DE NEGÓCIOS E DE PARCERIAIS EMPRESARIAIS</a:t>
                      </a:r>
                      <a:endParaRPr lang="pt-PT" sz="12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10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Suas vantagens enquanto fertilizante para a agricultura</a:t>
                      </a:r>
                      <a:endParaRPr lang="pt-PT" sz="11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Qualidade de  Alimentos e Protecção  Ambiental</a:t>
                      </a:r>
                      <a:endParaRPr lang="pt-PT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7688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6178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721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 </a:t>
                      </a:r>
                      <a:r>
                        <a:rPr lang="pt-PT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1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  </a:t>
                      </a: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na </a:t>
                      </a:r>
                      <a:r>
                        <a:rPr lang="pt-PT" sz="10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CEDEAO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rgbClr val="00B0F0"/>
                          </a:solidFill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a partir das   7:00</a:t>
                      </a: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9847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Cerimónia de Abertura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08:30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09:30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&gt;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Tempo livre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10:00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Coffee Break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18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MARÇO 2022</a:t>
                      </a:r>
                      <a:endParaRPr lang="pt-PT" sz="1200" b="1" i="1" u="none" strike="noStrike" dirty="0" smtClean="0">
                        <a:solidFill>
                          <a:srgbClr val="00B0F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II: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 7: 00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10:30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</a:t>
                      </a:r>
                      <a:endParaRPr lang="pt-PT" sz="11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III: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12:00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12.30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Debates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12:30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III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IV: 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14:00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III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IV</a:t>
                      </a:r>
                      <a:endParaRPr lang="pt-PT" sz="10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22:30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Recepção de boas vindas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15:30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16:00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16:00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Painel I</a:t>
                      </a:r>
                      <a:endParaRPr lang="pt-PT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9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15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pt-PT" sz="12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MARÇO  2022</a:t>
                      </a:r>
                      <a:endParaRPr lang="pt-PT" sz="1200" b="1" i="1" u="none" strike="noStrike" dirty="0">
                        <a:solidFill>
                          <a:srgbClr val="00B0F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endParaRPr lang="pt-PT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7189">
                <a:tc gridSpan="9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16:30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Tema IV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</a:t>
                      </a:r>
                      <a:endParaRPr lang="pt-PT" sz="10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V: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18:00</a:t>
                      </a:r>
                      <a:endParaRPr lang="en-US" sz="11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18:30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4924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>
                        <a:lnSpc>
                          <a:spcPts val="900"/>
                        </a:lnSpc>
                        <a:buNone/>
                        <a:defRPr lang="en-US">
                          <a:solidFill>
                            <a:srgbClr val="FFFFFF"/>
                          </a:solidFill>
                          <a:latin typeface="Century Gothic" panose="020B0502020202020204" pitchFamily="2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defRPr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entury Gothic" panose="020B0502020202020204" pitchFamily="2" charset="0"/>
                          <a:cs typeface="Century Gothic" panose="020B0502020202020204" pitchFamily="2" charset="0"/>
                        </a:rPr>
                        <a:t>18:30</a:t>
                      </a:r>
                      <a:endParaRPr lang="en-US" sz="11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entury Gothic" panose="020B0502020202020204" pitchFamily="2" charset="0"/>
                        <a:cs typeface="Century Gothic" panose="020B0502020202020204" pitchFamily="2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Sessão de Encerramento da Conferência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Painel II</a:t>
                      </a:r>
                      <a:endParaRPr lang="pt-PT" sz="1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9847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Conferência</a:t>
                      </a:r>
                      <a:r>
                        <a:rPr lang="pt-PT" altLang="en-US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</a:t>
                      </a:r>
                      <a:r>
                        <a:rPr lang="pt-PT" sz="11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VI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1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0" fontAlgn="auto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lang="en-US"/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Sess</a:t>
                      </a:r>
                      <a:r>
                        <a:rPr lang="pt-PT" altLang="fr-FR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ão</a:t>
                      </a: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 de </a:t>
                      </a:r>
                      <a:r>
                        <a:rPr lang="pt-PT" altLang="fr-FR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encerramento</a:t>
                      </a:r>
                      <a:endParaRPr lang="pt-PT" altLang="fr-FR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sym typeface="+mn-ea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3863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pt-PT" sz="11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20:30</a:t>
                      </a: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Jantar de Boas Vindas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0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JANTAR DE GALA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Panel</a:t>
                      </a: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 I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1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b="1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19 DE MARÇO 2022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6633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100" i="1" u="none" strike="noStrike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VII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08:15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Rodada de Negócios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3856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VIII </a:t>
                      </a: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Apresentação de oportunidades de negócios</a:t>
                      </a: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785">
                <a:tc gridSpan="2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r>
                        <a:rPr lang="pt-PT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&gt;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1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pt-PT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pt-PT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900"/>
                        </a:lnSpc>
                      </a:pPr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fontAlgn="ctr">
                        <a:lnSpc>
                          <a:spcPts val="900"/>
                        </a:lnSpc>
                      </a:pPr>
                      <a:endParaRPr lang="pt-PT" sz="11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pt-PT" sz="11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1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900"/>
                        </a:lnSpc>
                      </a:pPr>
                      <a:endParaRPr lang="pt-PT" sz="10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42" y="476649"/>
            <a:ext cx="258819" cy="2146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872" y="14175"/>
            <a:ext cx="1610095" cy="3826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8" y="42788"/>
            <a:ext cx="2058763" cy="52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3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958</TotalTime>
  <Words>837</Words>
  <Application>Microsoft Office PowerPoint</Application>
  <PresentationFormat>Custom</PresentationFormat>
  <Paragraphs>760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Borges</dc:creator>
  <cp:lastModifiedBy>Base</cp:lastModifiedBy>
  <cp:revision>1326</cp:revision>
  <dcterms:created xsi:type="dcterms:W3CDTF">2019-09-10T11:20:00Z</dcterms:created>
  <dcterms:modified xsi:type="dcterms:W3CDTF">2021-12-28T07:22:46Z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2070-11.2.0.9684</vt:lpwstr>
  </property>
</Properties>
</file>